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95" r:id="rId4"/>
  </p:sldMasterIdLst>
  <p:notesMasterIdLst>
    <p:notesMasterId r:id="rId9"/>
  </p:notesMasterIdLst>
  <p:sldIdLst>
    <p:sldId id="283" r:id="rId5"/>
    <p:sldId id="281" r:id="rId6"/>
    <p:sldId id="282" r:id="rId7"/>
    <p:sldId id="284" r:id="rId8"/>
  </p:sldIdLst>
  <p:sldSz cx="12192000" cy="6858000"/>
  <p:notesSz cx="6858000" cy="9144000"/>
  <p:embeddedFontLst>
    <p:embeddedFont>
      <p:font typeface="Arial Black" panose="020B0A04020102020204" pitchFamily="34" charset="0"/>
      <p:bold r:id="rId10"/>
    </p:embeddedFont>
    <p:embeddedFont>
      <p:font typeface="Garamond" panose="02020404030301010803" pitchFamily="18" charset="0"/>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Slide" id="{14ED286E-52E7-1C4A-B657-447224AC903A}">
          <p14:sldIdLst>
            <p14:sldId id="283"/>
            <p14:sldId id="281"/>
            <p14:sldId id="282"/>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094"/>
    <a:srgbClr val="EAE5D0"/>
    <a:srgbClr val="3A872E"/>
    <a:srgbClr val="162B42"/>
    <a:srgbClr val="D49B57"/>
    <a:srgbClr val="712337"/>
    <a:srgbClr val="988C7D"/>
    <a:srgbClr val="F7F3EB"/>
    <a:srgbClr val="2C4F91"/>
    <a:srgbClr val="3055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65" d="100"/>
          <a:sy n="65" d="100"/>
        </p:scale>
        <p:origin x="70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4.fntdata"/><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font" Target="fonts/font3.fntdata"/><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font" Target="fonts/font2.fntdata"/><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font" Target="fonts/font1.fntdata"/><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10.png>
</file>

<file path=ppt/media/image11.svg>
</file>

<file path=ppt/media/image12.png>
</file>

<file path=ppt/media/image13.png>
</file>

<file path=ppt/media/image15.png>
</file>

<file path=ppt/media/image17.png>
</file>

<file path=ppt/media/image18.jpeg>
</file>

<file path=ppt/media/image19.png>
</file>

<file path=ppt/media/image2.png>
</file>

<file path=ppt/media/image20.jpg>
</file>

<file path=ppt/media/image21.jpg>
</file>

<file path=ppt/media/image22.png>
</file>

<file path=ppt/media/image23.png>
</file>

<file path=ppt/media/image24.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17401-20E7-534F-B5FC-928FC8E36F4F}" type="datetimeFigureOut">
              <a:rPr lang="en-US" smtClean="0"/>
              <a:t>11/1/2024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D26E80-BFDD-A042-8BC3-9D1BD73278D7}" type="slidenum">
              <a:rPr lang="en-US" smtClean="0"/>
              <a:t>‹#›</a:t>
            </a:fld>
            <a:endParaRPr lang="en-US"/>
          </a:p>
        </p:txBody>
      </p:sp>
    </p:spTree>
    <p:extLst>
      <p:ext uri="{BB962C8B-B14F-4D97-AF65-F5344CB8AC3E}">
        <p14:creationId xmlns:p14="http://schemas.microsoft.com/office/powerpoint/2010/main" val="272399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14.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5" Type="http://schemas.openxmlformats.org/officeDocument/2006/relationships/image" Target="../media/image16.emf"/><Relationship Id="rId4" Type="http://schemas.openxmlformats.org/officeDocument/2006/relationships/image" Target="../media/image11.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7.png"/><Relationship Id="rId1" Type="http://schemas.openxmlformats.org/officeDocument/2006/relationships/slideMaster" Target="../slideMasters/slideMaster1.xml"/><Relationship Id="rId6" Type="http://schemas.openxmlformats.org/officeDocument/2006/relationships/image" Target="../media/image16.emf"/><Relationship Id="rId5" Type="http://schemas.openxmlformats.org/officeDocument/2006/relationships/image" Target="../media/image11.svg"/><Relationship Id="rId4" Type="http://schemas.openxmlformats.org/officeDocument/2006/relationships/image" Target="../media/image10.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5" Type="http://schemas.openxmlformats.org/officeDocument/2006/relationships/image" Target="../media/image16.emf"/><Relationship Id="rId4" Type="http://schemas.openxmlformats.org/officeDocument/2006/relationships/image" Target="../media/image11.sv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8DB8D0F-DD67-060B-8360-A920057508CA}"/>
              </a:ext>
            </a:extLst>
          </p:cNvPr>
          <p:cNvPicPr>
            <a:picLocks noChangeAspect="1"/>
          </p:cNvPicPr>
          <p:nvPr userDrawn="1"/>
        </p:nvPicPr>
        <p:blipFill>
          <a:blip r:embed="rId2"/>
          <a:srcRect/>
          <a:stretch/>
        </p:blipFill>
        <p:spPr>
          <a:xfrm>
            <a:off x="0" y="0"/>
            <a:ext cx="12192000" cy="6858000"/>
          </a:xfrm>
          <a:prstGeom prst="rect">
            <a:avLst/>
          </a:prstGeom>
        </p:spPr>
      </p:pic>
      <p:pic>
        <p:nvPicPr>
          <p:cNvPr id="3" name="Picture 2" descr="A white line drawing of a paper with a graph and arrow&#10;&#10;Description automatically generated">
            <a:extLst>
              <a:ext uri="{FF2B5EF4-FFF2-40B4-BE49-F238E27FC236}">
                <a16:creationId xmlns:a16="http://schemas.microsoft.com/office/drawing/2014/main" id="{0333E613-424E-8AC1-D65D-8D6831CCFF53}"/>
              </a:ext>
            </a:extLst>
          </p:cNvPr>
          <p:cNvPicPr>
            <a:picLocks noChangeAspect="1"/>
          </p:cNvPicPr>
          <p:nvPr userDrawn="1"/>
        </p:nvPicPr>
        <p:blipFill>
          <a:blip r:embed="rId3"/>
          <a:stretch>
            <a:fillRect/>
          </a:stretch>
        </p:blipFill>
        <p:spPr>
          <a:xfrm>
            <a:off x="588879" y="1703248"/>
            <a:ext cx="1182169" cy="1251708"/>
          </a:xfrm>
          <a:prstGeom prst="rect">
            <a:avLst/>
          </a:prstGeom>
        </p:spPr>
      </p:pic>
      <p:pic>
        <p:nvPicPr>
          <p:cNvPr id="4" name="Picture 3" descr="A white outline of a magnifying glass&#10;&#10;Description automatically generated">
            <a:extLst>
              <a:ext uri="{FF2B5EF4-FFF2-40B4-BE49-F238E27FC236}">
                <a16:creationId xmlns:a16="http://schemas.microsoft.com/office/drawing/2014/main" id="{E3D59912-5853-982D-34BB-6755BC60743A}"/>
              </a:ext>
            </a:extLst>
          </p:cNvPr>
          <p:cNvPicPr>
            <a:picLocks noChangeAspect="1"/>
          </p:cNvPicPr>
          <p:nvPr userDrawn="1"/>
        </p:nvPicPr>
        <p:blipFill>
          <a:blip r:embed="rId4"/>
          <a:stretch>
            <a:fillRect/>
          </a:stretch>
        </p:blipFill>
        <p:spPr>
          <a:xfrm>
            <a:off x="4008923" y="1703248"/>
            <a:ext cx="1182169" cy="1251708"/>
          </a:xfrm>
          <a:prstGeom prst="rect">
            <a:avLst/>
          </a:prstGeom>
        </p:spPr>
      </p:pic>
      <p:sp>
        <p:nvSpPr>
          <p:cNvPr id="5" name="Text Placeholder 7">
            <a:extLst>
              <a:ext uri="{FF2B5EF4-FFF2-40B4-BE49-F238E27FC236}">
                <a16:creationId xmlns:a16="http://schemas.microsoft.com/office/drawing/2014/main" id="{6C4D1FE4-D2C4-D74D-5DDF-7DE40A11D8BC}"/>
              </a:ext>
            </a:extLst>
          </p:cNvPr>
          <p:cNvSpPr txBox="1">
            <a:spLocks/>
          </p:cNvSpPr>
          <p:nvPr userDrawn="1"/>
        </p:nvSpPr>
        <p:spPr>
          <a:xfrm>
            <a:off x="1771048" y="2087080"/>
            <a:ext cx="1491916" cy="484043"/>
          </a:xfrm>
          <a:prstGeom prst="rect">
            <a:avLst/>
          </a:prstGeom>
        </p:spPr>
        <p:txBody>
          <a:bodyPr vert="horz" lIns="0" tIns="0" rIns="0" bIns="0" rtlCol="0" anchor="ctr">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marL="0" marR="0" lvl="0" indent="0" algn="l" defTabSz="914309" rtl="0" eaLnBrk="1" fontAlgn="auto" latinLnBrk="0" hangingPunct="1">
              <a:lnSpc>
                <a:spcPct val="80000"/>
              </a:lnSpc>
              <a:spcBef>
                <a:spcPts val="0"/>
              </a:spcBef>
              <a:spcAft>
                <a:spcPts val="900"/>
              </a:spcAft>
              <a:buClrTx/>
              <a:buSzTx/>
              <a:buFont typeface="+mj-lt"/>
              <a:buNone/>
              <a:tabLst/>
              <a:defRPr/>
            </a:pPr>
            <a:r>
              <a:rPr kumimoji="0" lang="en-US" sz="2000" b="0" i="0" u="none" strike="noStrike" kern="1200" cap="none" spc="0" normalizeH="0" baseline="0" noProof="0">
                <a:ln>
                  <a:noFill/>
                </a:ln>
                <a:solidFill>
                  <a:srgbClr val="FFFFFF"/>
                </a:solidFill>
                <a:effectLst/>
                <a:uLnTx/>
                <a:uFillTx/>
                <a:latin typeface="Arial" panose="020B0604020202020204" pitchFamily="34" charset="0"/>
              </a:rPr>
              <a:t>SUMMARY</a:t>
            </a:r>
          </a:p>
        </p:txBody>
      </p:sp>
      <p:sp>
        <p:nvSpPr>
          <p:cNvPr id="6" name="Text Placeholder 7">
            <a:extLst>
              <a:ext uri="{FF2B5EF4-FFF2-40B4-BE49-F238E27FC236}">
                <a16:creationId xmlns:a16="http://schemas.microsoft.com/office/drawing/2014/main" id="{A682561D-945C-58CF-8846-1A507BB4433C}"/>
              </a:ext>
            </a:extLst>
          </p:cNvPr>
          <p:cNvSpPr txBox="1">
            <a:spLocks/>
          </p:cNvSpPr>
          <p:nvPr userDrawn="1"/>
        </p:nvSpPr>
        <p:spPr>
          <a:xfrm>
            <a:off x="5183205" y="2087080"/>
            <a:ext cx="1491916" cy="484043"/>
          </a:xfrm>
          <a:prstGeom prst="rect">
            <a:avLst/>
          </a:prstGeom>
        </p:spPr>
        <p:txBody>
          <a:bodyPr vert="horz" lIns="0" tIns="0" rIns="0" bIns="0" rtlCol="0" anchor="ctr">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marL="0" marR="0" lvl="0" indent="0" algn="l" defTabSz="914309" rtl="0" eaLnBrk="1" fontAlgn="auto" latinLnBrk="0" hangingPunct="1">
              <a:lnSpc>
                <a:spcPct val="80000"/>
              </a:lnSpc>
              <a:spcBef>
                <a:spcPts val="0"/>
              </a:spcBef>
              <a:spcAft>
                <a:spcPts val="900"/>
              </a:spcAft>
              <a:buClrTx/>
              <a:buSzTx/>
              <a:buFont typeface="+mj-lt"/>
              <a:buNone/>
              <a:tabLst/>
              <a:defRPr/>
            </a:pPr>
            <a:r>
              <a:rPr kumimoji="0" lang="en-US" sz="2000" b="0" i="0" u="none" strike="noStrike" kern="1200" cap="none" spc="0" normalizeH="0" baseline="0" noProof="0">
                <a:ln>
                  <a:noFill/>
                </a:ln>
                <a:solidFill>
                  <a:srgbClr val="FFFFFF"/>
                </a:solidFill>
                <a:effectLst/>
                <a:uLnTx/>
                <a:uFillTx/>
                <a:latin typeface="Arial" panose="020B0604020202020204" pitchFamily="34" charset="0"/>
              </a:rPr>
              <a:t>SITUATION</a:t>
            </a:r>
          </a:p>
        </p:txBody>
      </p:sp>
      <p:sp>
        <p:nvSpPr>
          <p:cNvPr id="7" name="Text Placeholder 7">
            <a:extLst>
              <a:ext uri="{FF2B5EF4-FFF2-40B4-BE49-F238E27FC236}">
                <a16:creationId xmlns:a16="http://schemas.microsoft.com/office/drawing/2014/main" id="{74E4D14F-64DC-0358-3493-8C9A776590FB}"/>
              </a:ext>
            </a:extLst>
          </p:cNvPr>
          <p:cNvSpPr txBox="1">
            <a:spLocks/>
          </p:cNvSpPr>
          <p:nvPr userDrawn="1"/>
        </p:nvSpPr>
        <p:spPr>
          <a:xfrm>
            <a:off x="8497452" y="2542281"/>
            <a:ext cx="2050182" cy="484043"/>
          </a:xfrm>
          <a:prstGeom prst="rect">
            <a:avLst/>
          </a:prstGeom>
        </p:spPr>
        <p:txBody>
          <a:bodyPr vert="horz" lIns="0" tIns="0" rIns="0" bIns="0" rtlCol="0" anchor="ctr">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marL="0" marR="0" lvl="0" indent="0" algn="l" defTabSz="914309" rtl="0" eaLnBrk="1" fontAlgn="auto" latinLnBrk="0" hangingPunct="1">
              <a:lnSpc>
                <a:spcPct val="80000"/>
              </a:lnSpc>
              <a:spcBef>
                <a:spcPts val="0"/>
              </a:spcBef>
              <a:spcAft>
                <a:spcPts val="900"/>
              </a:spcAft>
              <a:buClrTx/>
              <a:buSzTx/>
              <a:buFont typeface="+mj-lt"/>
              <a:buNone/>
              <a:tabLst/>
              <a:defRPr/>
            </a:pPr>
            <a:r>
              <a:rPr kumimoji="0" lang="en-US" sz="2000" b="1" i="0" u="none" strike="noStrike" kern="1200" cap="none" spc="0" normalizeH="0" baseline="0" noProof="0">
                <a:ln>
                  <a:noFill/>
                </a:ln>
                <a:solidFill>
                  <a:srgbClr val="FFFFFF"/>
                </a:solidFill>
                <a:effectLst/>
                <a:uLnTx/>
                <a:uFillTx/>
                <a:latin typeface="Arial" panose="020B0604020202020204" pitchFamily="34" charset="0"/>
              </a:rPr>
              <a:t>COMPLICATION</a:t>
            </a:r>
          </a:p>
        </p:txBody>
      </p:sp>
      <p:sp>
        <p:nvSpPr>
          <p:cNvPr id="8" name="Text Placeholder 7">
            <a:extLst>
              <a:ext uri="{FF2B5EF4-FFF2-40B4-BE49-F238E27FC236}">
                <a16:creationId xmlns:a16="http://schemas.microsoft.com/office/drawing/2014/main" id="{B14827B4-E195-2D50-E3B7-8A4544849607}"/>
              </a:ext>
            </a:extLst>
          </p:cNvPr>
          <p:cNvSpPr txBox="1">
            <a:spLocks/>
          </p:cNvSpPr>
          <p:nvPr userDrawn="1"/>
        </p:nvSpPr>
        <p:spPr>
          <a:xfrm>
            <a:off x="789270" y="3184571"/>
            <a:ext cx="2367816" cy="2686840"/>
          </a:xfrm>
          <a:prstGeom prst="rect">
            <a:avLst/>
          </a:prstGeom>
        </p:spPr>
        <p:txBody>
          <a:bodyPr vert="horz" lIns="0" tIns="0" rIns="0" bIns="0" rtlCol="0" anchor="t">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a:lnSpc>
                <a:spcPct val="110000"/>
              </a:lnSpc>
            </a:pPr>
            <a:r>
              <a:rPr lang="en-IN" sz="1100">
                <a:solidFill>
                  <a:schemeClr val="bg1">
                    <a:lumMod val="85000"/>
                  </a:schemeClr>
                </a:solidFill>
                <a:latin typeface="Arial" panose="020B0604020202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endParaRPr lang="en-US" sz="1100">
              <a:solidFill>
                <a:schemeClr val="bg1">
                  <a:lumMod val="85000"/>
                </a:schemeClr>
              </a:solidFill>
              <a:latin typeface="Arial" panose="020B0604020202020204" pitchFamily="34" charset="0"/>
            </a:endParaRPr>
          </a:p>
        </p:txBody>
      </p:sp>
      <p:sp>
        <p:nvSpPr>
          <p:cNvPr id="9" name="Text Placeholder 7">
            <a:extLst>
              <a:ext uri="{FF2B5EF4-FFF2-40B4-BE49-F238E27FC236}">
                <a16:creationId xmlns:a16="http://schemas.microsoft.com/office/drawing/2014/main" id="{46962283-08C3-FD0F-8DA5-A2E03833FF93}"/>
              </a:ext>
            </a:extLst>
          </p:cNvPr>
          <p:cNvSpPr txBox="1">
            <a:spLocks/>
          </p:cNvSpPr>
          <p:nvPr userDrawn="1"/>
        </p:nvSpPr>
        <p:spPr>
          <a:xfrm>
            <a:off x="4220677" y="3184571"/>
            <a:ext cx="2367816" cy="2686840"/>
          </a:xfrm>
          <a:prstGeom prst="rect">
            <a:avLst/>
          </a:prstGeom>
        </p:spPr>
        <p:txBody>
          <a:bodyPr vert="horz" lIns="0" tIns="0" rIns="0" bIns="0" rtlCol="0" anchor="t">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a:lnSpc>
                <a:spcPct val="110000"/>
              </a:lnSpc>
            </a:pPr>
            <a:r>
              <a:rPr lang="en-IN" sz="1100">
                <a:solidFill>
                  <a:schemeClr val="bg1">
                    <a:lumMod val="85000"/>
                  </a:schemeClr>
                </a:solidFill>
                <a:latin typeface="Arial" panose="020B0604020202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endParaRPr lang="en-US" sz="1100">
              <a:solidFill>
                <a:schemeClr val="bg1">
                  <a:lumMod val="85000"/>
                </a:schemeClr>
              </a:solidFill>
              <a:latin typeface="Arial" panose="020B0604020202020204" pitchFamily="34" charset="0"/>
            </a:endParaRPr>
          </a:p>
        </p:txBody>
      </p:sp>
      <p:sp>
        <p:nvSpPr>
          <p:cNvPr id="10" name="Text Placeholder 7">
            <a:extLst>
              <a:ext uri="{FF2B5EF4-FFF2-40B4-BE49-F238E27FC236}">
                <a16:creationId xmlns:a16="http://schemas.microsoft.com/office/drawing/2014/main" id="{8019A438-C0A2-777C-A23C-9BB57D23FD54}"/>
              </a:ext>
            </a:extLst>
          </p:cNvPr>
          <p:cNvSpPr txBox="1">
            <a:spLocks/>
          </p:cNvSpPr>
          <p:nvPr userDrawn="1"/>
        </p:nvSpPr>
        <p:spPr>
          <a:xfrm>
            <a:off x="7738715" y="3082899"/>
            <a:ext cx="3230802" cy="1916820"/>
          </a:xfrm>
          <a:prstGeom prst="rect">
            <a:avLst/>
          </a:prstGeom>
        </p:spPr>
        <p:txBody>
          <a:bodyPr vert="horz" lIns="0" tIns="0" rIns="0" bIns="0" rtlCol="0" anchor="t">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algn="ctr">
              <a:lnSpc>
                <a:spcPct val="110000"/>
              </a:lnSpc>
            </a:pPr>
            <a:r>
              <a:rPr lang="en-IN" sz="1100">
                <a:solidFill>
                  <a:schemeClr val="bg1">
                    <a:lumMod val="85000"/>
                  </a:schemeClr>
                </a:solidFill>
                <a:latin typeface="Arial" panose="020B0604020202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Lorem Ipsum is simply dummy text of the printing and typesetting industry.   Lorem Ipsum is simply dummy text of the printing and typesetting industry.  Lorem Ipsum is simply dummy text.</a:t>
            </a:r>
            <a:endParaRPr lang="en-US" sz="1100">
              <a:solidFill>
                <a:schemeClr val="bg1">
                  <a:lumMod val="85000"/>
                </a:schemeClr>
              </a:solidFill>
              <a:latin typeface="Arial" panose="020B0604020202020204" pitchFamily="34" charset="0"/>
            </a:endParaRPr>
          </a:p>
        </p:txBody>
      </p:sp>
      <p:grpSp>
        <p:nvGrpSpPr>
          <p:cNvPr id="11" name="Group 10">
            <a:extLst>
              <a:ext uri="{FF2B5EF4-FFF2-40B4-BE49-F238E27FC236}">
                <a16:creationId xmlns:a16="http://schemas.microsoft.com/office/drawing/2014/main" id="{7E1CB411-20C3-A1CC-BE0E-6B0643D24E6A}"/>
              </a:ext>
            </a:extLst>
          </p:cNvPr>
          <p:cNvGrpSpPr/>
          <p:nvPr userDrawn="1"/>
        </p:nvGrpSpPr>
        <p:grpSpPr>
          <a:xfrm>
            <a:off x="7428967" y="1749953"/>
            <a:ext cx="3813340" cy="4001179"/>
            <a:chOff x="7658425" y="1749953"/>
            <a:chExt cx="3728236" cy="4001179"/>
          </a:xfrm>
        </p:grpSpPr>
        <p:sp>
          <p:nvSpPr>
            <p:cNvPr id="12" name="Freeform 11">
              <a:extLst>
                <a:ext uri="{FF2B5EF4-FFF2-40B4-BE49-F238E27FC236}">
                  <a16:creationId xmlns:a16="http://schemas.microsoft.com/office/drawing/2014/main" id="{C0FD104B-5A30-DC06-8C72-CBACA495C1B1}"/>
                </a:ext>
              </a:extLst>
            </p:cNvPr>
            <p:cNvSpPr/>
            <p:nvPr/>
          </p:nvSpPr>
          <p:spPr>
            <a:xfrm rot="10800000">
              <a:off x="7658425" y="1806527"/>
              <a:ext cx="3728236" cy="3944605"/>
            </a:xfrm>
            <a:custGeom>
              <a:avLst/>
              <a:gdLst>
                <a:gd name="connsiteX0" fmla="*/ 61011 w 4671095"/>
                <a:gd name="connsiteY0" fmla="*/ 99276 h 3944605"/>
                <a:gd name="connsiteX1" fmla="*/ 3259 w 4671095"/>
                <a:gd name="connsiteY1" fmla="*/ 2043579 h 3944605"/>
                <a:gd name="connsiteX2" fmla="*/ 147638 w 4671095"/>
                <a:gd name="connsiteY2" fmla="*/ 3670248 h 3944605"/>
                <a:gd name="connsiteX3" fmla="*/ 619276 w 4671095"/>
                <a:gd name="connsiteY3" fmla="*/ 3910880 h 3944605"/>
                <a:gd name="connsiteX4" fmla="*/ 4074745 w 4671095"/>
                <a:gd name="connsiteY4" fmla="*/ 3901254 h 3944605"/>
                <a:gd name="connsiteX5" fmla="*/ 4623385 w 4671095"/>
                <a:gd name="connsiteY5" fmla="*/ 3525869 h 3944605"/>
                <a:gd name="connsiteX6" fmla="*/ 4642636 w 4671095"/>
                <a:gd name="connsiteY6" fmla="*/ 378408 h 3944605"/>
                <a:gd name="connsiteX7" fmla="*/ 3834114 w 4671095"/>
                <a:gd name="connsiteY7" fmla="*/ 243654 h 3944605"/>
                <a:gd name="connsiteX8" fmla="*/ 397895 w 4671095"/>
                <a:gd name="connsiteY8" fmla="*/ 3023 h 3944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1095" h="3944605">
                  <a:moveTo>
                    <a:pt x="61011" y="99276"/>
                  </a:moveTo>
                  <a:cubicBezTo>
                    <a:pt x="24916" y="773846"/>
                    <a:pt x="-11179" y="1448417"/>
                    <a:pt x="3259" y="2043579"/>
                  </a:cubicBezTo>
                  <a:cubicBezTo>
                    <a:pt x="17697" y="2638741"/>
                    <a:pt x="44969" y="3359031"/>
                    <a:pt x="147638" y="3670248"/>
                  </a:cubicBezTo>
                  <a:cubicBezTo>
                    <a:pt x="250307" y="3981465"/>
                    <a:pt x="-35242" y="3872379"/>
                    <a:pt x="619276" y="3910880"/>
                  </a:cubicBezTo>
                  <a:cubicBezTo>
                    <a:pt x="1273794" y="3949381"/>
                    <a:pt x="3407394" y="3965422"/>
                    <a:pt x="4074745" y="3901254"/>
                  </a:cubicBezTo>
                  <a:cubicBezTo>
                    <a:pt x="4742096" y="3837086"/>
                    <a:pt x="4528737" y="4113010"/>
                    <a:pt x="4623385" y="3525869"/>
                  </a:cubicBezTo>
                  <a:cubicBezTo>
                    <a:pt x="4718033" y="2938728"/>
                    <a:pt x="4642636" y="378408"/>
                    <a:pt x="4642636" y="378408"/>
                  </a:cubicBezTo>
                  <a:cubicBezTo>
                    <a:pt x="4511091" y="-168628"/>
                    <a:pt x="4541571" y="306218"/>
                    <a:pt x="3834114" y="243654"/>
                  </a:cubicBezTo>
                  <a:cubicBezTo>
                    <a:pt x="3126657" y="181090"/>
                    <a:pt x="965785" y="-27457"/>
                    <a:pt x="397895" y="3023"/>
                  </a:cubicBezTo>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a:extLst>
                <a:ext uri="{FF2B5EF4-FFF2-40B4-BE49-F238E27FC236}">
                  <a16:creationId xmlns:a16="http://schemas.microsoft.com/office/drawing/2014/main" id="{967FF9AA-DFC9-25E1-3E69-0D9AEE9700F3}"/>
                </a:ext>
              </a:extLst>
            </p:cNvPr>
            <p:cNvSpPr/>
            <p:nvPr/>
          </p:nvSpPr>
          <p:spPr>
            <a:xfrm>
              <a:off x="7658425" y="1749953"/>
              <a:ext cx="3728236" cy="3944605"/>
            </a:xfrm>
            <a:custGeom>
              <a:avLst/>
              <a:gdLst>
                <a:gd name="connsiteX0" fmla="*/ 61011 w 4671095"/>
                <a:gd name="connsiteY0" fmla="*/ 99276 h 3944605"/>
                <a:gd name="connsiteX1" fmla="*/ 3259 w 4671095"/>
                <a:gd name="connsiteY1" fmla="*/ 2043579 h 3944605"/>
                <a:gd name="connsiteX2" fmla="*/ 147638 w 4671095"/>
                <a:gd name="connsiteY2" fmla="*/ 3670248 h 3944605"/>
                <a:gd name="connsiteX3" fmla="*/ 619276 w 4671095"/>
                <a:gd name="connsiteY3" fmla="*/ 3910880 h 3944605"/>
                <a:gd name="connsiteX4" fmla="*/ 4074745 w 4671095"/>
                <a:gd name="connsiteY4" fmla="*/ 3901254 h 3944605"/>
                <a:gd name="connsiteX5" fmla="*/ 4623385 w 4671095"/>
                <a:gd name="connsiteY5" fmla="*/ 3525869 h 3944605"/>
                <a:gd name="connsiteX6" fmla="*/ 4642636 w 4671095"/>
                <a:gd name="connsiteY6" fmla="*/ 378408 h 3944605"/>
                <a:gd name="connsiteX7" fmla="*/ 3834114 w 4671095"/>
                <a:gd name="connsiteY7" fmla="*/ 243654 h 3944605"/>
                <a:gd name="connsiteX8" fmla="*/ 397895 w 4671095"/>
                <a:gd name="connsiteY8" fmla="*/ 3023 h 3944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1095" h="3944605">
                  <a:moveTo>
                    <a:pt x="61011" y="99276"/>
                  </a:moveTo>
                  <a:cubicBezTo>
                    <a:pt x="24916" y="773846"/>
                    <a:pt x="-11179" y="1448417"/>
                    <a:pt x="3259" y="2043579"/>
                  </a:cubicBezTo>
                  <a:cubicBezTo>
                    <a:pt x="17697" y="2638741"/>
                    <a:pt x="44969" y="3359031"/>
                    <a:pt x="147638" y="3670248"/>
                  </a:cubicBezTo>
                  <a:cubicBezTo>
                    <a:pt x="250307" y="3981465"/>
                    <a:pt x="-35242" y="3872379"/>
                    <a:pt x="619276" y="3910880"/>
                  </a:cubicBezTo>
                  <a:cubicBezTo>
                    <a:pt x="1273794" y="3949381"/>
                    <a:pt x="3407394" y="3965422"/>
                    <a:pt x="4074745" y="3901254"/>
                  </a:cubicBezTo>
                  <a:cubicBezTo>
                    <a:pt x="4742096" y="3837086"/>
                    <a:pt x="4528737" y="4113010"/>
                    <a:pt x="4623385" y="3525869"/>
                  </a:cubicBezTo>
                  <a:cubicBezTo>
                    <a:pt x="4718033" y="2938728"/>
                    <a:pt x="4642636" y="378408"/>
                    <a:pt x="4642636" y="378408"/>
                  </a:cubicBezTo>
                  <a:cubicBezTo>
                    <a:pt x="4511091" y="-168628"/>
                    <a:pt x="4541571" y="306218"/>
                    <a:pt x="3834114" y="243654"/>
                  </a:cubicBezTo>
                  <a:cubicBezTo>
                    <a:pt x="3126657" y="181090"/>
                    <a:pt x="965785" y="-27457"/>
                    <a:pt x="397895" y="3023"/>
                  </a:cubicBezTo>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4" name="Straight Connector 13">
            <a:extLst>
              <a:ext uri="{FF2B5EF4-FFF2-40B4-BE49-F238E27FC236}">
                <a16:creationId xmlns:a16="http://schemas.microsoft.com/office/drawing/2014/main" id="{A98176A5-971F-A6C5-2151-6CD99A7FC0C4}"/>
              </a:ext>
            </a:extLst>
          </p:cNvPr>
          <p:cNvCxnSpPr>
            <a:cxnSpLocks/>
          </p:cNvCxnSpPr>
          <p:nvPr userDrawn="1"/>
        </p:nvCxnSpPr>
        <p:spPr>
          <a:xfrm>
            <a:off x="3724977" y="2877954"/>
            <a:ext cx="0" cy="2425566"/>
          </a:xfrm>
          <a:prstGeom prst="line">
            <a:avLst/>
          </a:prstGeom>
          <a:ln w="6350">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15" name="Oval 25">
            <a:extLst>
              <a:ext uri="{FF2B5EF4-FFF2-40B4-BE49-F238E27FC236}">
                <a16:creationId xmlns:a16="http://schemas.microsoft.com/office/drawing/2014/main" id="{DB516BE9-A633-B15C-96B5-DF27A1767972}"/>
              </a:ext>
            </a:extLst>
          </p:cNvPr>
          <p:cNvSpPr/>
          <p:nvPr userDrawn="1"/>
        </p:nvSpPr>
        <p:spPr>
          <a:xfrm>
            <a:off x="8806079" y="1324009"/>
            <a:ext cx="1059116" cy="1034350"/>
          </a:xfrm>
          <a:custGeom>
            <a:avLst/>
            <a:gdLst>
              <a:gd name="connsiteX0" fmla="*/ 0 w 837398"/>
              <a:gd name="connsiteY0" fmla="*/ 418699 h 837398"/>
              <a:gd name="connsiteX1" fmla="*/ 418699 w 837398"/>
              <a:gd name="connsiteY1" fmla="*/ 0 h 837398"/>
              <a:gd name="connsiteX2" fmla="*/ 837398 w 837398"/>
              <a:gd name="connsiteY2" fmla="*/ 418699 h 837398"/>
              <a:gd name="connsiteX3" fmla="*/ 418699 w 837398"/>
              <a:gd name="connsiteY3" fmla="*/ 837398 h 837398"/>
              <a:gd name="connsiteX4" fmla="*/ 0 w 837398"/>
              <a:gd name="connsiteY4" fmla="*/ 418699 h 837398"/>
              <a:gd name="connsiteX0" fmla="*/ 338 w 837736"/>
              <a:gd name="connsiteY0" fmla="*/ 399448 h 818147"/>
              <a:gd name="connsiteX1" fmla="*/ 476789 w 837736"/>
              <a:gd name="connsiteY1" fmla="*/ 0 h 818147"/>
              <a:gd name="connsiteX2" fmla="*/ 837736 w 837736"/>
              <a:gd name="connsiteY2" fmla="*/ 399448 h 818147"/>
              <a:gd name="connsiteX3" fmla="*/ 419037 w 837736"/>
              <a:gd name="connsiteY3" fmla="*/ 818147 h 818147"/>
              <a:gd name="connsiteX4" fmla="*/ 338 w 837736"/>
              <a:gd name="connsiteY4" fmla="*/ 399448 h 818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7736" h="818147">
                <a:moveTo>
                  <a:pt x="338" y="399448"/>
                </a:moveTo>
                <a:cubicBezTo>
                  <a:pt x="9963" y="263090"/>
                  <a:pt x="245548" y="0"/>
                  <a:pt x="476789" y="0"/>
                </a:cubicBezTo>
                <a:cubicBezTo>
                  <a:pt x="708030" y="0"/>
                  <a:pt x="837736" y="168207"/>
                  <a:pt x="837736" y="399448"/>
                </a:cubicBezTo>
                <a:cubicBezTo>
                  <a:pt x="837736" y="630689"/>
                  <a:pt x="650278" y="818147"/>
                  <a:pt x="419037" y="818147"/>
                </a:cubicBezTo>
                <a:cubicBezTo>
                  <a:pt x="187796" y="818147"/>
                  <a:pt x="-9287" y="535806"/>
                  <a:pt x="338" y="399448"/>
                </a:cubicBezTo>
                <a:close/>
              </a:path>
            </a:pathLst>
          </a:custGeom>
          <a:solidFill>
            <a:schemeClr val="bg1"/>
          </a:solidFill>
          <a:ln w="28575">
            <a:solidFill>
              <a:srgbClr val="3A872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green line on a black background&#10;&#10;Description automatically generated">
            <a:extLst>
              <a:ext uri="{FF2B5EF4-FFF2-40B4-BE49-F238E27FC236}">
                <a16:creationId xmlns:a16="http://schemas.microsoft.com/office/drawing/2014/main" id="{997BD7B8-FA33-56C2-436A-DE1B5F537C2A}"/>
              </a:ext>
            </a:extLst>
          </p:cNvPr>
          <p:cNvPicPr>
            <a:picLocks noChangeAspect="1"/>
          </p:cNvPicPr>
          <p:nvPr userDrawn="1"/>
        </p:nvPicPr>
        <p:blipFill>
          <a:blip r:embed="rId5"/>
          <a:stretch>
            <a:fillRect/>
          </a:stretch>
        </p:blipFill>
        <p:spPr>
          <a:xfrm>
            <a:off x="8978635" y="1408959"/>
            <a:ext cx="750961" cy="795135"/>
          </a:xfrm>
          <a:prstGeom prst="rect">
            <a:avLst/>
          </a:prstGeom>
        </p:spPr>
      </p:pic>
    </p:spTree>
    <p:extLst>
      <p:ext uri="{BB962C8B-B14F-4D97-AF65-F5344CB8AC3E}">
        <p14:creationId xmlns:p14="http://schemas.microsoft.com/office/powerpoint/2010/main" val="2583660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Section Header">
    <p:spTree>
      <p:nvGrpSpPr>
        <p:cNvPr id="1" name=""/>
        <p:cNvGrpSpPr/>
        <p:nvPr/>
      </p:nvGrpSpPr>
      <p:grpSpPr>
        <a:xfrm>
          <a:off x="0" y="0"/>
          <a:ext cx="0" cy="0"/>
          <a:chOff x="0" y="0"/>
          <a:chExt cx="0" cy="0"/>
        </a:xfrm>
      </p:grpSpPr>
      <p:pic>
        <p:nvPicPr>
          <p:cNvPr id="8" name="Picture 7" descr="A black and white curved corner&#10;&#10;Description automatically generated">
            <a:extLst>
              <a:ext uri="{FF2B5EF4-FFF2-40B4-BE49-F238E27FC236}">
                <a16:creationId xmlns:a16="http://schemas.microsoft.com/office/drawing/2014/main" id="{7172CD56-C533-D2FB-7792-E0D33FEEEF74}"/>
              </a:ext>
            </a:extLst>
          </p:cNvPr>
          <p:cNvPicPr>
            <a:picLocks noChangeAspect="1"/>
          </p:cNvPicPr>
          <p:nvPr/>
        </p:nvPicPr>
        <p:blipFill>
          <a:blip r:embed="rId2"/>
          <a:stretch>
            <a:fillRect/>
          </a:stretch>
        </p:blipFill>
        <p:spPr>
          <a:xfrm>
            <a:off x="1" y="0"/>
            <a:ext cx="12192000" cy="6871855"/>
          </a:xfrm>
          <a:prstGeom prst="rect">
            <a:avLst/>
          </a:prstGeom>
        </p:spPr>
      </p:pic>
      <p:sp>
        <p:nvSpPr>
          <p:cNvPr id="2" name="Text Placeholder 6">
            <a:extLst>
              <a:ext uri="{FF2B5EF4-FFF2-40B4-BE49-F238E27FC236}">
                <a16:creationId xmlns:a16="http://schemas.microsoft.com/office/drawing/2014/main" id="{5216EA5B-C57E-7AAE-A817-531D680097E5}"/>
              </a:ext>
            </a:extLst>
          </p:cNvPr>
          <p:cNvSpPr>
            <a:spLocks noGrp="1"/>
          </p:cNvSpPr>
          <p:nvPr>
            <p:ph type="body" sz="quarter" idx="18"/>
          </p:nvPr>
        </p:nvSpPr>
        <p:spPr>
          <a:xfrm>
            <a:off x="462083" y="2179704"/>
            <a:ext cx="3831500" cy="1285562"/>
          </a:xfrm>
          <a:prstGeom prst="rect">
            <a:avLst/>
          </a:prstGeom>
        </p:spPr>
        <p:txBody>
          <a:bodyPr tIns="0" rIns="0">
            <a:noAutofit/>
          </a:bodyPr>
          <a:lstStyle>
            <a:lvl1pPr>
              <a:spcAft>
                <a:spcPts val="900"/>
              </a:spcAft>
              <a:defRPr sz="1600">
                <a:solidFill>
                  <a:schemeClr val="tx1">
                    <a:lumMod val="65000"/>
                    <a:lumOff val="35000"/>
                  </a:schemeClr>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3" name="Text Placeholder 6">
            <a:extLst>
              <a:ext uri="{FF2B5EF4-FFF2-40B4-BE49-F238E27FC236}">
                <a16:creationId xmlns:a16="http://schemas.microsoft.com/office/drawing/2014/main" id="{6D3F4365-EB72-EC18-96FB-5F7A0B5C9E41}"/>
              </a:ext>
            </a:extLst>
          </p:cNvPr>
          <p:cNvSpPr>
            <a:spLocks noGrp="1"/>
          </p:cNvSpPr>
          <p:nvPr>
            <p:ph type="body" sz="quarter" idx="19"/>
          </p:nvPr>
        </p:nvSpPr>
        <p:spPr>
          <a:xfrm>
            <a:off x="462083" y="1755958"/>
            <a:ext cx="3835597" cy="380304"/>
          </a:xfrm>
          <a:prstGeom prst="rect">
            <a:avLst/>
          </a:prstGeom>
        </p:spPr>
        <p:txBody>
          <a:bodyPr tIns="0" rIns="0">
            <a:noAutofit/>
          </a:bodyPr>
          <a:lstStyle>
            <a:lvl1pPr>
              <a:spcAft>
                <a:spcPts val="900"/>
              </a:spcAft>
              <a:defRPr sz="1800" b="1">
                <a:solidFill>
                  <a:srgbClr val="003094"/>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4" name="Title 2">
            <a:extLst>
              <a:ext uri="{FF2B5EF4-FFF2-40B4-BE49-F238E27FC236}">
                <a16:creationId xmlns:a16="http://schemas.microsoft.com/office/drawing/2014/main" id="{EBF4E034-BF47-79B1-3117-3D734585A8C9}"/>
              </a:ext>
            </a:extLst>
          </p:cNvPr>
          <p:cNvSpPr>
            <a:spLocks noGrp="1"/>
          </p:cNvSpPr>
          <p:nvPr>
            <p:ph type="title"/>
          </p:nvPr>
        </p:nvSpPr>
        <p:spPr>
          <a:xfrm>
            <a:off x="462083" y="460377"/>
            <a:ext cx="11266245" cy="876299"/>
          </a:xfrm>
        </p:spPr>
        <p:txBody>
          <a:bodyPr/>
          <a:lstStyle/>
          <a:p>
            <a:r>
              <a:rPr lang="en-GB"/>
              <a:t>Click to edit Master title style</a:t>
            </a:r>
            <a:endParaRPr lang="en-US"/>
          </a:p>
        </p:txBody>
      </p:sp>
      <p:sp>
        <p:nvSpPr>
          <p:cNvPr id="5" name="Text Placeholder 6">
            <a:extLst>
              <a:ext uri="{FF2B5EF4-FFF2-40B4-BE49-F238E27FC236}">
                <a16:creationId xmlns:a16="http://schemas.microsoft.com/office/drawing/2014/main" id="{CA9F019B-DC6A-0014-EA3F-B726778A9FAF}"/>
              </a:ext>
            </a:extLst>
          </p:cNvPr>
          <p:cNvSpPr>
            <a:spLocks noGrp="1"/>
          </p:cNvSpPr>
          <p:nvPr>
            <p:ph type="body" sz="quarter" idx="20"/>
          </p:nvPr>
        </p:nvSpPr>
        <p:spPr>
          <a:xfrm>
            <a:off x="462083" y="4131167"/>
            <a:ext cx="3831500" cy="1285562"/>
          </a:xfrm>
          <a:prstGeom prst="rect">
            <a:avLst/>
          </a:prstGeom>
        </p:spPr>
        <p:txBody>
          <a:bodyPr tIns="0" rIns="0">
            <a:noAutofit/>
          </a:bodyPr>
          <a:lstStyle>
            <a:lvl1pPr>
              <a:spcAft>
                <a:spcPts val="900"/>
              </a:spcAft>
              <a:defRPr sz="1600">
                <a:solidFill>
                  <a:schemeClr val="tx1">
                    <a:lumMod val="65000"/>
                    <a:lumOff val="35000"/>
                  </a:schemeClr>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6" name="Text Placeholder 6">
            <a:extLst>
              <a:ext uri="{FF2B5EF4-FFF2-40B4-BE49-F238E27FC236}">
                <a16:creationId xmlns:a16="http://schemas.microsoft.com/office/drawing/2014/main" id="{3360F228-EE6A-4423-6BE2-1D434896CAF2}"/>
              </a:ext>
            </a:extLst>
          </p:cNvPr>
          <p:cNvSpPr>
            <a:spLocks noGrp="1"/>
          </p:cNvSpPr>
          <p:nvPr>
            <p:ph type="body" sz="quarter" idx="21"/>
          </p:nvPr>
        </p:nvSpPr>
        <p:spPr>
          <a:xfrm>
            <a:off x="462083" y="3707421"/>
            <a:ext cx="3835597" cy="380304"/>
          </a:xfrm>
          <a:prstGeom prst="rect">
            <a:avLst/>
          </a:prstGeom>
        </p:spPr>
        <p:txBody>
          <a:bodyPr tIns="0" rIns="0">
            <a:noAutofit/>
          </a:bodyPr>
          <a:lstStyle>
            <a:lvl1pPr>
              <a:spcAft>
                <a:spcPts val="900"/>
              </a:spcAft>
              <a:defRPr sz="1800" b="1">
                <a:solidFill>
                  <a:srgbClr val="003094"/>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pic>
        <p:nvPicPr>
          <p:cNvPr id="7" name="Picture 6" descr="A blue and green text on a black background&#10;&#10;Description automatically generated">
            <a:extLst>
              <a:ext uri="{FF2B5EF4-FFF2-40B4-BE49-F238E27FC236}">
                <a16:creationId xmlns:a16="http://schemas.microsoft.com/office/drawing/2014/main" id="{E44CAA95-2D1A-EDB1-8ACC-6230DA364023}"/>
              </a:ext>
            </a:extLst>
          </p:cNvPr>
          <p:cNvPicPr>
            <a:picLocks noChangeAspect="1"/>
          </p:cNvPicPr>
          <p:nvPr userDrawn="1"/>
        </p:nvPicPr>
        <p:blipFill>
          <a:blip r:embed="rId3"/>
          <a:srcRect t="15412" b="17764"/>
          <a:stretch/>
        </p:blipFill>
        <p:spPr>
          <a:xfrm>
            <a:off x="8232494" y="5588000"/>
            <a:ext cx="3856955" cy="1095375"/>
          </a:xfrm>
          <a:prstGeom prst="rect">
            <a:avLst/>
          </a:prstGeom>
        </p:spPr>
      </p:pic>
      <p:pic>
        <p:nvPicPr>
          <p:cNvPr id="9" name="Graphic 8">
            <a:extLst>
              <a:ext uri="{FF2B5EF4-FFF2-40B4-BE49-F238E27FC236}">
                <a16:creationId xmlns:a16="http://schemas.microsoft.com/office/drawing/2014/main" id="{1F7903DF-DD70-0189-52CB-1D60FC734FB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462083" y="6022506"/>
            <a:ext cx="2241109" cy="591653"/>
          </a:xfrm>
          <a:prstGeom prst="rect">
            <a:avLst/>
          </a:prstGeom>
        </p:spPr>
      </p:pic>
    </p:spTree>
    <p:extLst>
      <p:ext uri="{BB962C8B-B14F-4D97-AF65-F5344CB8AC3E}">
        <p14:creationId xmlns:p14="http://schemas.microsoft.com/office/powerpoint/2010/main" val="977582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8DB8D0F-DD67-060B-8360-A920057508CA}"/>
              </a:ext>
            </a:extLst>
          </p:cNvPr>
          <p:cNvPicPr>
            <a:picLocks noChangeAspect="1"/>
          </p:cNvPicPr>
          <p:nvPr userDrawn="1"/>
        </p:nvPicPr>
        <p:blipFill>
          <a:blip r:embed="rId2"/>
          <a:srcRect l="16740" t="16740"/>
          <a:stretch/>
        </p:blipFill>
        <p:spPr>
          <a:xfrm>
            <a:off x="0" y="0"/>
            <a:ext cx="12192000" cy="6857999"/>
          </a:xfrm>
          <a:prstGeom prst="rect">
            <a:avLst/>
          </a:prstGeom>
        </p:spPr>
      </p:pic>
      <p:grpSp>
        <p:nvGrpSpPr>
          <p:cNvPr id="3" name="Group 2">
            <a:extLst>
              <a:ext uri="{FF2B5EF4-FFF2-40B4-BE49-F238E27FC236}">
                <a16:creationId xmlns:a16="http://schemas.microsoft.com/office/drawing/2014/main" id="{712B0A6D-7CB9-63B2-843F-C865BED76F9A}"/>
              </a:ext>
            </a:extLst>
          </p:cNvPr>
          <p:cNvGrpSpPr/>
          <p:nvPr userDrawn="1"/>
        </p:nvGrpSpPr>
        <p:grpSpPr>
          <a:xfrm>
            <a:off x="345440" y="304800"/>
            <a:ext cx="883920" cy="957228"/>
            <a:chOff x="399899" y="257209"/>
            <a:chExt cx="1032661" cy="1075939"/>
          </a:xfrm>
        </p:grpSpPr>
        <p:sp>
          <p:nvSpPr>
            <p:cNvPr id="15" name="Oval 25">
              <a:extLst>
                <a:ext uri="{FF2B5EF4-FFF2-40B4-BE49-F238E27FC236}">
                  <a16:creationId xmlns:a16="http://schemas.microsoft.com/office/drawing/2014/main" id="{DB516BE9-A633-B15C-96B5-DF27A1767972}"/>
                </a:ext>
              </a:extLst>
            </p:cNvPr>
            <p:cNvSpPr/>
            <p:nvPr userDrawn="1"/>
          </p:nvSpPr>
          <p:spPr>
            <a:xfrm>
              <a:off x="399899" y="257209"/>
              <a:ext cx="1032661" cy="1075939"/>
            </a:xfrm>
            <a:custGeom>
              <a:avLst/>
              <a:gdLst>
                <a:gd name="connsiteX0" fmla="*/ 0 w 837398"/>
                <a:gd name="connsiteY0" fmla="*/ 418699 h 837398"/>
                <a:gd name="connsiteX1" fmla="*/ 418699 w 837398"/>
                <a:gd name="connsiteY1" fmla="*/ 0 h 837398"/>
                <a:gd name="connsiteX2" fmla="*/ 837398 w 837398"/>
                <a:gd name="connsiteY2" fmla="*/ 418699 h 837398"/>
                <a:gd name="connsiteX3" fmla="*/ 418699 w 837398"/>
                <a:gd name="connsiteY3" fmla="*/ 837398 h 837398"/>
                <a:gd name="connsiteX4" fmla="*/ 0 w 837398"/>
                <a:gd name="connsiteY4" fmla="*/ 418699 h 837398"/>
                <a:gd name="connsiteX0" fmla="*/ 338 w 837736"/>
                <a:gd name="connsiteY0" fmla="*/ 399448 h 818147"/>
                <a:gd name="connsiteX1" fmla="*/ 476789 w 837736"/>
                <a:gd name="connsiteY1" fmla="*/ 0 h 818147"/>
                <a:gd name="connsiteX2" fmla="*/ 837736 w 837736"/>
                <a:gd name="connsiteY2" fmla="*/ 399448 h 818147"/>
                <a:gd name="connsiteX3" fmla="*/ 419037 w 837736"/>
                <a:gd name="connsiteY3" fmla="*/ 818147 h 818147"/>
                <a:gd name="connsiteX4" fmla="*/ 338 w 837736"/>
                <a:gd name="connsiteY4" fmla="*/ 399448 h 818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7736" h="818147">
                  <a:moveTo>
                    <a:pt x="338" y="399448"/>
                  </a:moveTo>
                  <a:cubicBezTo>
                    <a:pt x="9963" y="263090"/>
                    <a:pt x="245548" y="0"/>
                    <a:pt x="476789" y="0"/>
                  </a:cubicBezTo>
                  <a:cubicBezTo>
                    <a:pt x="708030" y="0"/>
                    <a:pt x="837736" y="168207"/>
                    <a:pt x="837736" y="399448"/>
                  </a:cubicBezTo>
                  <a:cubicBezTo>
                    <a:pt x="837736" y="630689"/>
                    <a:pt x="650278" y="818147"/>
                    <a:pt x="419037" y="818147"/>
                  </a:cubicBezTo>
                  <a:cubicBezTo>
                    <a:pt x="187796" y="818147"/>
                    <a:pt x="-9287" y="535806"/>
                    <a:pt x="338" y="399448"/>
                  </a:cubicBezTo>
                  <a:close/>
                </a:path>
              </a:pathLst>
            </a:custGeom>
            <a:solidFill>
              <a:schemeClr val="bg1"/>
            </a:solidFill>
            <a:ln w="28575">
              <a:solidFill>
                <a:srgbClr val="3A872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green line on a black background&#10;&#10;Description automatically generated">
              <a:extLst>
                <a:ext uri="{FF2B5EF4-FFF2-40B4-BE49-F238E27FC236}">
                  <a16:creationId xmlns:a16="http://schemas.microsoft.com/office/drawing/2014/main" id="{997BD7B8-FA33-56C2-436A-DE1B5F537C2A}"/>
                </a:ext>
              </a:extLst>
            </p:cNvPr>
            <p:cNvPicPr>
              <a:picLocks noChangeAspect="1"/>
            </p:cNvPicPr>
            <p:nvPr userDrawn="1"/>
          </p:nvPicPr>
          <p:blipFill>
            <a:blip r:embed="rId3"/>
            <a:stretch>
              <a:fillRect/>
            </a:stretch>
          </p:blipFill>
          <p:spPr>
            <a:xfrm>
              <a:off x="525652" y="342159"/>
              <a:ext cx="781155" cy="827106"/>
            </a:xfrm>
            <a:prstGeom prst="rect">
              <a:avLst/>
            </a:prstGeom>
          </p:spPr>
        </p:pic>
      </p:grpSp>
      <p:pic>
        <p:nvPicPr>
          <p:cNvPr id="17" name="Picture 16">
            <a:extLst>
              <a:ext uri="{FF2B5EF4-FFF2-40B4-BE49-F238E27FC236}">
                <a16:creationId xmlns:a16="http://schemas.microsoft.com/office/drawing/2014/main" id="{4598F0CD-3E34-2FF5-8677-C30CEB9FCB81}"/>
              </a:ext>
            </a:extLst>
          </p:cNvPr>
          <p:cNvPicPr>
            <a:picLocks noChangeAspect="1"/>
          </p:cNvPicPr>
          <p:nvPr userDrawn="1"/>
        </p:nvPicPr>
        <p:blipFill>
          <a:blip r:embed="rId4"/>
          <a:stretch>
            <a:fillRect/>
          </a:stretch>
        </p:blipFill>
        <p:spPr>
          <a:xfrm>
            <a:off x="474343" y="6234278"/>
            <a:ext cx="1019178" cy="192786"/>
          </a:xfrm>
          <a:prstGeom prst="rect">
            <a:avLst/>
          </a:prstGeom>
        </p:spPr>
      </p:pic>
      <p:pic>
        <p:nvPicPr>
          <p:cNvPr id="21" name="Picture 20" descr="A black and white text&#10;&#10;Description automatically generated">
            <a:extLst>
              <a:ext uri="{FF2B5EF4-FFF2-40B4-BE49-F238E27FC236}">
                <a16:creationId xmlns:a16="http://schemas.microsoft.com/office/drawing/2014/main" id="{D6BC1DDB-2A9C-13AC-5F6B-D4A44675BA44}"/>
              </a:ext>
            </a:extLst>
          </p:cNvPr>
          <p:cNvPicPr>
            <a:picLocks noChangeAspect="1"/>
          </p:cNvPicPr>
          <p:nvPr userDrawn="1"/>
        </p:nvPicPr>
        <p:blipFill>
          <a:blip r:embed="rId5"/>
          <a:srcRect t="13988" b="14275"/>
          <a:stretch/>
        </p:blipFill>
        <p:spPr>
          <a:xfrm>
            <a:off x="10281617" y="6036310"/>
            <a:ext cx="1595423" cy="486410"/>
          </a:xfrm>
          <a:prstGeom prst="rect">
            <a:avLst/>
          </a:prstGeom>
        </p:spPr>
      </p:pic>
      <p:sp>
        <p:nvSpPr>
          <p:cNvPr id="4" name="Content Placeholder 3">
            <a:extLst>
              <a:ext uri="{FF2B5EF4-FFF2-40B4-BE49-F238E27FC236}">
                <a16:creationId xmlns:a16="http://schemas.microsoft.com/office/drawing/2014/main" id="{836336CD-98D2-F075-C8F4-A20504C0691F}"/>
              </a:ext>
            </a:extLst>
          </p:cNvPr>
          <p:cNvSpPr>
            <a:spLocks noGrp="1"/>
          </p:cNvSpPr>
          <p:nvPr>
            <p:ph sz="quarter" idx="10" hasCustomPrompt="1"/>
          </p:nvPr>
        </p:nvSpPr>
        <p:spPr>
          <a:xfrm>
            <a:off x="469105" y="1336675"/>
            <a:ext cx="7428707" cy="4287838"/>
          </a:xfrm>
        </p:spPr>
        <p:txBody>
          <a:bodyPr numCol="3" spcCol="360000"/>
          <a:lstStyle>
            <a:lvl1pPr algn="just">
              <a:lnSpc>
                <a:spcPct val="100000"/>
              </a:lnSpc>
              <a:spcAft>
                <a:spcPts val="600"/>
              </a:spcAft>
              <a:buClr>
                <a:schemeClr val="accent3"/>
              </a:buClr>
              <a:defRPr sz="1000">
                <a:solidFill>
                  <a:schemeClr val="accent3"/>
                </a:solidFill>
              </a:defRPr>
            </a:lvl1pPr>
            <a:lvl2pPr algn="just">
              <a:lnSpc>
                <a:spcPct val="100000"/>
              </a:lnSpc>
              <a:buClr>
                <a:schemeClr val="accent3"/>
              </a:buClr>
              <a:defRPr sz="1000">
                <a:solidFill>
                  <a:schemeClr val="accent3"/>
                </a:solidFill>
              </a:defRPr>
            </a:lvl2pPr>
            <a:lvl3pPr algn="just">
              <a:lnSpc>
                <a:spcPct val="100000"/>
              </a:lnSpc>
              <a:buClr>
                <a:schemeClr val="accent3"/>
              </a:buClr>
              <a:defRPr sz="1000">
                <a:solidFill>
                  <a:schemeClr val="accent3"/>
                </a:solidFill>
              </a:defRPr>
            </a:lvl3pPr>
            <a:lvl4pPr algn="just">
              <a:lnSpc>
                <a:spcPct val="100000"/>
              </a:lnSpc>
              <a:buClr>
                <a:schemeClr val="accent3"/>
              </a:buClr>
              <a:defRPr sz="1000">
                <a:solidFill>
                  <a:schemeClr val="accent3"/>
                </a:solidFill>
              </a:defRPr>
            </a:lvl4pPr>
            <a:lvl5pPr algn="just">
              <a:lnSpc>
                <a:spcPct val="100000"/>
              </a:lnSpc>
              <a:buClr>
                <a:schemeClr val="accent3"/>
              </a:buClr>
              <a:defRPr sz="1000">
                <a:solidFill>
                  <a:schemeClr val="accent3"/>
                </a:solidFill>
              </a:defRPr>
            </a:lvl5pPr>
          </a:lstStyle>
          <a:p>
            <a:pPr lvl="0"/>
            <a:r>
              <a:rPr lang="en-GB"/>
              <a:t>Lorem ipsum </a:t>
            </a:r>
            <a:r>
              <a:rPr lang="en-GB" err="1"/>
              <a:t>dolor</a:t>
            </a:r>
            <a:r>
              <a:rPr lang="en-GB"/>
              <a:t> sit </a:t>
            </a:r>
            <a:r>
              <a:rPr lang="en-GB" err="1"/>
              <a:t>amet</a:t>
            </a:r>
            <a:r>
              <a:rPr lang="en-GB"/>
              <a:t>, </a:t>
            </a:r>
            <a:r>
              <a:rPr lang="en-GB" err="1"/>
              <a:t>consectetur</a:t>
            </a:r>
            <a:r>
              <a:rPr lang="en-GB"/>
              <a:t> </a:t>
            </a:r>
            <a:r>
              <a:rPr lang="en-GB" err="1"/>
              <a:t>adipiscing</a:t>
            </a:r>
            <a:r>
              <a:rPr lang="en-GB"/>
              <a:t> </a:t>
            </a:r>
            <a:r>
              <a:rPr lang="en-GB" err="1"/>
              <a:t>elit</a:t>
            </a:r>
            <a:r>
              <a:rPr lang="en-GB"/>
              <a:t>, </a:t>
            </a:r>
            <a:r>
              <a:rPr lang="en-GB" err="1"/>
              <a:t>sed</a:t>
            </a:r>
            <a:r>
              <a:rPr lang="en-GB"/>
              <a:t> do </a:t>
            </a:r>
            <a:r>
              <a:rPr lang="en-GB" err="1"/>
              <a:t>eiusmod</a:t>
            </a:r>
            <a:r>
              <a:rPr lang="en-GB"/>
              <a:t> </a:t>
            </a:r>
            <a:r>
              <a:rPr lang="en-GB" err="1"/>
              <a:t>tempor</a:t>
            </a:r>
            <a:r>
              <a:rPr lang="en-GB"/>
              <a:t> </a:t>
            </a:r>
            <a:r>
              <a:rPr lang="en-GB" err="1"/>
              <a:t>incididunt</a:t>
            </a:r>
            <a:r>
              <a:rPr lang="en-GB"/>
              <a:t> </a:t>
            </a:r>
            <a:r>
              <a:rPr lang="en-GB" err="1"/>
              <a:t>ut</a:t>
            </a:r>
            <a:r>
              <a:rPr lang="en-GB"/>
              <a:t> labore et dolore magna </a:t>
            </a:r>
            <a:r>
              <a:rPr lang="en-GB" err="1"/>
              <a:t>aliqua</a:t>
            </a:r>
            <a:r>
              <a:rPr lang="en-GB"/>
              <a:t>. Ut </a:t>
            </a:r>
            <a:r>
              <a:rPr lang="en-GB" err="1"/>
              <a:t>enim</a:t>
            </a:r>
            <a:r>
              <a:rPr lang="en-GB"/>
              <a:t> ad minim </a:t>
            </a:r>
            <a:r>
              <a:rPr lang="en-GB" err="1"/>
              <a:t>veniam</a:t>
            </a:r>
            <a:r>
              <a:rPr lang="en-GB"/>
              <a:t>, </a:t>
            </a:r>
            <a:r>
              <a:rPr lang="en-GB" err="1"/>
              <a:t>quis</a:t>
            </a:r>
            <a:r>
              <a:rPr lang="en-GB"/>
              <a:t> </a:t>
            </a:r>
            <a:r>
              <a:rPr lang="en-GB" err="1"/>
              <a:t>nostrud</a:t>
            </a:r>
            <a:r>
              <a:rPr lang="en-GB"/>
              <a:t> exercitation </a:t>
            </a:r>
            <a:r>
              <a:rPr lang="en-GB" err="1"/>
              <a:t>ullamco</a:t>
            </a:r>
            <a:r>
              <a:rPr lang="en-GB"/>
              <a:t> </a:t>
            </a:r>
            <a:r>
              <a:rPr lang="en-GB" err="1"/>
              <a:t>laboris</a:t>
            </a:r>
            <a:r>
              <a:rPr lang="en-GB"/>
              <a:t> nisi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t>
            </a:r>
            <a:r>
              <a:rPr lang="en-GB" err="1"/>
              <a:t>aute</a:t>
            </a:r>
            <a:r>
              <a:rPr lang="en-GB"/>
              <a:t> </a:t>
            </a:r>
            <a:r>
              <a:rPr lang="en-GB" err="1"/>
              <a:t>irure</a:t>
            </a:r>
            <a:r>
              <a:rPr lang="en-GB"/>
              <a:t> </a:t>
            </a:r>
            <a:r>
              <a:rPr lang="en-GB" err="1"/>
              <a:t>dolor</a:t>
            </a:r>
            <a:r>
              <a:rPr lang="en-GB"/>
              <a:t> in </a:t>
            </a:r>
            <a:r>
              <a:rPr lang="en-GB" err="1"/>
              <a:t>reprehenderit</a:t>
            </a:r>
            <a:r>
              <a:rPr lang="en-GB"/>
              <a:t> in </a:t>
            </a:r>
            <a:r>
              <a:rPr lang="en-GB" err="1"/>
              <a:t>voluptate</a:t>
            </a:r>
            <a:r>
              <a:rPr lang="en-GB"/>
              <a:t> </a:t>
            </a:r>
            <a:r>
              <a:rPr lang="en-GB" err="1"/>
              <a:t>velit</a:t>
            </a:r>
            <a:r>
              <a:rPr lang="en-GB"/>
              <a:t> </a:t>
            </a:r>
            <a:r>
              <a:rPr lang="en-GB" err="1"/>
              <a:t>esse</a:t>
            </a:r>
            <a:r>
              <a:rPr lang="en-GB"/>
              <a:t> </a:t>
            </a:r>
            <a:r>
              <a:rPr lang="en-GB" err="1"/>
              <a:t>cillum</a:t>
            </a:r>
            <a:r>
              <a:rPr lang="en-GB"/>
              <a:t> dolore </a:t>
            </a:r>
            <a:r>
              <a:rPr lang="en-GB" err="1"/>
              <a:t>eu</a:t>
            </a:r>
            <a:r>
              <a:rPr lang="en-GB"/>
              <a:t> </a:t>
            </a:r>
            <a:r>
              <a:rPr lang="en-GB" err="1"/>
              <a:t>fugiat</a:t>
            </a:r>
            <a:r>
              <a:rPr lang="en-GB"/>
              <a:t> </a:t>
            </a:r>
            <a:r>
              <a:rPr lang="en-GB" err="1"/>
              <a:t>nulla</a:t>
            </a:r>
            <a:r>
              <a:rPr lang="en-GB"/>
              <a:t> </a:t>
            </a:r>
            <a:r>
              <a:rPr lang="en-GB" err="1"/>
              <a:t>pariatur</a:t>
            </a:r>
            <a:r>
              <a:rPr lang="en-GB"/>
              <a:t>. </a:t>
            </a:r>
            <a:r>
              <a:rPr lang="en-GB" err="1"/>
              <a:t>Excepteur</a:t>
            </a:r>
            <a:r>
              <a:rPr lang="en-GB"/>
              <a:t> </a:t>
            </a:r>
            <a:r>
              <a:rPr lang="en-GB" err="1"/>
              <a:t>sint</a:t>
            </a:r>
            <a:r>
              <a:rPr lang="en-GB"/>
              <a:t> </a:t>
            </a:r>
            <a:r>
              <a:rPr lang="en-GB" err="1"/>
              <a:t>occaecat</a:t>
            </a:r>
            <a:r>
              <a:rPr lang="en-GB"/>
              <a:t> </a:t>
            </a:r>
            <a:r>
              <a:rPr lang="en-GB" err="1"/>
              <a:t>cupidatat</a:t>
            </a:r>
            <a:r>
              <a:rPr lang="en-GB"/>
              <a:t> non </a:t>
            </a:r>
            <a:r>
              <a:rPr lang="en-GB" err="1"/>
              <a:t>proident</a:t>
            </a:r>
            <a:r>
              <a:rPr lang="en-GB"/>
              <a:t>, sunt in culpa qui </a:t>
            </a:r>
            <a:r>
              <a:rPr lang="en-GB" err="1"/>
              <a:t>officia</a:t>
            </a:r>
            <a:r>
              <a:rPr lang="en-GB"/>
              <a:t> </a:t>
            </a:r>
            <a:r>
              <a:rPr lang="en-GB" err="1"/>
              <a:t>deserunt</a:t>
            </a:r>
            <a:r>
              <a:rPr lang="en-GB"/>
              <a:t> </a:t>
            </a:r>
            <a:r>
              <a:rPr lang="en-GB" err="1"/>
              <a:t>mollit</a:t>
            </a:r>
            <a:r>
              <a:rPr lang="en-GB"/>
              <a:t> </a:t>
            </a:r>
            <a:r>
              <a:rPr lang="en-GB" err="1"/>
              <a:t>anim</a:t>
            </a:r>
            <a:r>
              <a:rPr lang="en-GB"/>
              <a:t> id </a:t>
            </a:r>
            <a:r>
              <a:rPr lang="en-GB" err="1"/>
              <a:t>est</a:t>
            </a:r>
            <a:r>
              <a:rPr lang="en-GB"/>
              <a:t> </a:t>
            </a:r>
            <a:r>
              <a:rPr lang="en-GB" err="1"/>
              <a:t>laborum</a:t>
            </a:r>
            <a:r>
              <a:rPr lang="en-GB"/>
              <a:t>.</a:t>
            </a:r>
          </a:p>
          <a:p>
            <a:pPr marL="0" marR="0" lvl="0" indent="0" algn="just" defTabSz="914309" rtl="0" eaLnBrk="1" fontAlgn="auto" latinLnBrk="0" hangingPunct="1">
              <a:lnSpc>
                <a:spcPct val="100000"/>
              </a:lnSpc>
              <a:spcBef>
                <a:spcPts val="0"/>
              </a:spcBef>
              <a:spcAft>
                <a:spcPts val="900"/>
              </a:spcAft>
              <a:buClr>
                <a:schemeClr val="accent3"/>
              </a:buClr>
              <a:buSzTx/>
              <a:buFont typeface="+mj-lt"/>
              <a:buNone/>
              <a:tabLst/>
              <a:defRPr/>
            </a:pPr>
            <a:r>
              <a:rPr lang="en-GB"/>
              <a:t>Lorem ipsum </a:t>
            </a:r>
            <a:r>
              <a:rPr lang="en-GB" err="1"/>
              <a:t>dolor</a:t>
            </a:r>
            <a:r>
              <a:rPr lang="en-GB"/>
              <a:t> sit </a:t>
            </a:r>
            <a:r>
              <a:rPr lang="en-GB" err="1"/>
              <a:t>amet</a:t>
            </a:r>
            <a:r>
              <a:rPr lang="en-GB"/>
              <a:t>, </a:t>
            </a:r>
            <a:r>
              <a:rPr lang="en-GB" err="1"/>
              <a:t>consectetur</a:t>
            </a:r>
            <a:r>
              <a:rPr lang="en-GB"/>
              <a:t> </a:t>
            </a:r>
            <a:r>
              <a:rPr lang="en-GB" err="1"/>
              <a:t>adipiscing</a:t>
            </a:r>
            <a:r>
              <a:rPr lang="en-GB"/>
              <a:t> </a:t>
            </a:r>
            <a:r>
              <a:rPr lang="en-GB" err="1"/>
              <a:t>elit</a:t>
            </a:r>
            <a:r>
              <a:rPr lang="en-GB"/>
              <a:t>, </a:t>
            </a:r>
            <a:r>
              <a:rPr lang="en-GB" err="1"/>
              <a:t>sed</a:t>
            </a:r>
            <a:r>
              <a:rPr lang="en-GB"/>
              <a:t> do </a:t>
            </a:r>
            <a:r>
              <a:rPr lang="en-GB" err="1"/>
              <a:t>eiusmod</a:t>
            </a:r>
            <a:r>
              <a:rPr lang="en-GB"/>
              <a:t> </a:t>
            </a:r>
            <a:r>
              <a:rPr lang="en-GB" err="1"/>
              <a:t>tempor</a:t>
            </a:r>
            <a:r>
              <a:rPr lang="en-GB"/>
              <a:t> </a:t>
            </a:r>
            <a:r>
              <a:rPr lang="en-GB" err="1"/>
              <a:t>incididunt</a:t>
            </a:r>
            <a:r>
              <a:rPr lang="en-GB"/>
              <a:t> </a:t>
            </a:r>
            <a:r>
              <a:rPr lang="en-GB" err="1"/>
              <a:t>ut</a:t>
            </a:r>
            <a:r>
              <a:rPr lang="en-GB"/>
              <a:t> labore et dolore magna </a:t>
            </a:r>
            <a:r>
              <a:rPr lang="en-GB" err="1"/>
              <a:t>aliqua</a:t>
            </a:r>
            <a:r>
              <a:rPr lang="en-GB"/>
              <a:t>. Ut </a:t>
            </a:r>
            <a:r>
              <a:rPr lang="en-GB" err="1"/>
              <a:t>enim</a:t>
            </a:r>
            <a:r>
              <a:rPr lang="en-GB"/>
              <a:t> ad minim </a:t>
            </a:r>
            <a:r>
              <a:rPr lang="en-GB" err="1"/>
              <a:t>veniam</a:t>
            </a:r>
            <a:r>
              <a:rPr lang="en-GB"/>
              <a:t>, </a:t>
            </a:r>
            <a:r>
              <a:rPr lang="en-GB" err="1"/>
              <a:t>quis</a:t>
            </a:r>
            <a:r>
              <a:rPr lang="en-GB"/>
              <a:t> </a:t>
            </a:r>
            <a:r>
              <a:rPr lang="en-GB" err="1"/>
              <a:t>nostrud</a:t>
            </a:r>
            <a:r>
              <a:rPr lang="en-GB"/>
              <a:t> exercitation </a:t>
            </a:r>
            <a:r>
              <a:rPr lang="en-GB" err="1"/>
              <a:t>ullamco</a:t>
            </a:r>
            <a:r>
              <a:rPr lang="en-GB"/>
              <a:t> </a:t>
            </a:r>
            <a:r>
              <a:rPr lang="en-GB" err="1"/>
              <a:t>laboris</a:t>
            </a:r>
            <a:r>
              <a:rPr lang="en-GB"/>
              <a:t> nisi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t>
            </a:r>
            <a:r>
              <a:rPr lang="en-GB" err="1"/>
              <a:t>aute</a:t>
            </a:r>
            <a:r>
              <a:rPr lang="en-GB"/>
              <a:t> </a:t>
            </a:r>
            <a:r>
              <a:rPr lang="en-GB" err="1"/>
              <a:t>irure</a:t>
            </a:r>
            <a:r>
              <a:rPr lang="en-GB"/>
              <a:t> </a:t>
            </a:r>
            <a:r>
              <a:rPr lang="en-GB" err="1"/>
              <a:t>dolor</a:t>
            </a:r>
            <a:r>
              <a:rPr lang="en-GB"/>
              <a:t> in </a:t>
            </a:r>
            <a:r>
              <a:rPr lang="en-GB" err="1"/>
              <a:t>reprehenderit</a:t>
            </a:r>
            <a:r>
              <a:rPr lang="en-GB"/>
              <a:t> in </a:t>
            </a:r>
            <a:r>
              <a:rPr lang="en-GB" err="1"/>
              <a:t>voluptate</a:t>
            </a:r>
            <a:r>
              <a:rPr lang="en-GB"/>
              <a:t> </a:t>
            </a:r>
            <a:r>
              <a:rPr lang="en-GB" err="1"/>
              <a:t>velit</a:t>
            </a:r>
            <a:r>
              <a:rPr lang="en-GB"/>
              <a:t> </a:t>
            </a:r>
            <a:r>
              <a:rPr lang="en-GB" err="1"/>
              <a:t>esse</a:t>
            </a:r>
            <a:r>
              <a:rPr lang="en-GB"/>
              <a:t> </a:t>
            </a:r>
            <a:r>
              <a:rPr lang="en-GB" err="1"/>
              <a:t>cillum</a:t>
            </a:r>
            <a:r>
              <a:rPr lang="en-GB"/>
              <a:t> dolore </a:t>
            </a:r>
            <a:r>
              <a:rPr lang="en-GB" err="1"/>
              <a:t>eu</a:t>
            </a:r>
            <a:r>
              <a:rPr lang="en-GB"/>
              <a:t> </a:t>
            </a:r>
            <a:r>
              <a:rPr lang="en-GB" err="1"/>
              <a:t>fugiat</a:t>
            </a:r>
            <a:r>
              <a:rPr lang="en-GB"/>
              <a:t> </a:t>
            </a:r>
            <a:r>
              <a:rPr lang="en-GB" err="1"/>
              <a:t>nulla</a:t>
            </a:r>
            <a:r>
              <a:rPr lang="en-GB"/>
              <a:t> </a:t>
            </a:r>
            <a:r>
              <a:rPr lang="en-GB" err="1"/>
              <a:t>pariatur</a:t>
            </a:r>
            <a:r>
              <a:rPr lang="en-GB"/>
              <a:t>. </a:t>
            </a:r>
            <a:r>
              <a:rPr lang="en-GB" err="1"/>
              <a:t>Excepteur</a:t>
            </a:r>
            <a:r>
              <a:rPr lang="en-GB"/>
              <a:t> </a:t>
            </a:r>
            <a:r>
              <a:rPr lang="en-GB" err="1"/>
              <a:t>sint</a:t>
            </a:r>
            <a:r>
              <a:rPr lang="en-GB"/>
              <a:t> </a:t>
            </a:r>
            <a:r>
              <a:rPr lang="en-GB" err="1"/>
              <a:t>occaecat</a:t>
            </a:r>
            <a:r>
              <a:rPr lang="en-GB"/>
              <a:t> </a:t>
            </a:r>
            <a:r>
              <a:rPr lang="en-GB" err="1"/>
              <a:t>cupidatat</a:t>
            </a:r>
            <a:r>
              <a:rPr lang="en-GB"/>
              <a:t> non </a:t>
            </a:r>
            <a:r>
              <a:rPr lang="en-GB" err="1"/>
              <a:t>proident</a:t>
            </a:r>
            <a:r>
              <a:rPr lang="en-GB"/>
              <a:t>, sunt in culpa qui </a:t>
            </a:r>
            <a:r>
              <a:rPr lang="en-GB" err="1"/>
              <a:t>officia</a:t>
            </a:r>
            <a:r>
              <a:rPr lang="en-GB"/>
              <a:t> </a:t>
            </a:r>
            <a:r>
              <a:rPr lang="en-GB" err="1"/>
              <a:t>deserunt</a:t>
            </a:r>
            <a:r>
              <a:rPr lang="en-GB"/>
              <a:t> </a:t>
            </a:r>
            <a:r>
              <a:rPr lang="en-GB" err="1"/>
              <a:t>mollit</a:t>
            </a:r>
            <a:r>
              <a:rPr lang="en-GB"/>
              <a:t> </a:t>
            </a:r>
            <a:r>
              <a:rPr lang="en-GB" err="1"/>
              <a:t>anim</a:t>
            </a:r>
            <a:r>
              <a:rPr lang="en-GB"/>
              <a:t> id </a:t>
            </a:r>
            <a:r>
              <a:rPr lang="en-GB" err="1"/>
              <a:t>est</a:t>
            </a:r>
            <a:r>
              <a:rPr lang="en-GB"/>
              <a:t> </a:t>
            </a:r>
            <a:r>
              <a:rPr lang="en-GB" err="1"/>
              <a:t>laborum</a:t>
            </a:r>
            <a:r>
              <a:rPr lang="en-GB"/>
              <a:t>.</a:t>
            </a:r>
            <a:endParaRPr lang="en-US"/>
          </a:p>
          <a:p>
            <a:pPr lvl="0"/>
            <a:endParaRPr lang="en-GB"/>
          </a:p>
          <a:p>
            <a:pPr marL="0" marR="0" lvl="0" indent="0" algn="just" defTabSz="914309" rtl="0" eaLnBrk="1" fontAlgn="auto" latinLnBrk="0" hangingPunct="1">
              <a:lnSpc>
                <a:spcPct val="100000"/>
              </a:lnSpc>
              <a:spcBef>
                <a:spcPts val="0"/>
              </a:spcBef>
              <a:spcAft>
                <a:spcPts val="900"/>
              </a:spcAft>
              <a:buClr>
                <a:schemeClr val="accent3"/>
              </a:buClr>
              <a:buSzTx/>
              <a:buFont typeface="+mj-lt"/>
              <a:buNone/>
              <a:tabLst/>
              <a:defRPr/>
            </a:pPr>
            <a:r>
              <a:rPr lang="en-GB"/>
              <a:t>Lorem ipsum </a:t>
            </a:r>
            <a:r>
              <a:rPr lang="en-GB" err="1"/>
              <a:t>dolor</a:t>
            </a:r>
            <a:r>
              <a:rPr lang="en-GB"/>
              <a:t> sit </a:t>
            </a:r>
            <a:r>
              <a:rPr lang="en-GB" err="1"/>
              <a:t>amet</a:t>
            </a:r>
            <a:r>
              <a:rPr lang="en-GB"/>
              <a:t>, </a:t>
            </a:r>
            <a:r>
              <a:rPr lang="en-GB" err="1"/>
              <a:t>consectetur</a:t>
            </a:r>
            <a:r>
              <a:rPr lang="en-GB"/>
              <a:t> </a:t>
            </a:r>
            <a:r>
              <a:rPr lang="en-GB" err="1"/>
              <a:t>adipiscing</a:t>
            </a:r>
            <a:r>
              <a:rPr lang="en-GB"/>
              <a:t> </a:t>
            </a:r>
            <a:r>
              <a:rPr lang="en-GB" err="1"/>
              <a:t>elit</a:t>
            </a:r>
            <a:r>
              <a:rPr lang="en-GB"/>
              <a:t>, </a:t>
            </a:r>
            <a:r>
              <a:rPr lang="en-GB" err="1"/>
              <a:t>sed</a:t>
            </a:r>
            <a:r>
              <a:rPr lang="en-GB"/>
              <a:t> do </a:t>
            </a:r>
            <a:r>
              <a:rPr lang="en-GB" err="1"/>
              <a:t>eiusmod</a:t>
            </a:r>
            <a:r>
              <a:rPr lang="en-GB"/>
              <a:t> </a:t>
            </a:r>
            <a:r>
              <a:rPr lang="en-GB" err="1"/>
              <a:t>tempor</a:t>
            </a:r>
            <a:r>
              <a:rPr lang="en-GB"/>
              <a:t> </a:t>
            </a:r>
            <a:r>
              <a:rPr lang="en-GB" err="1"/>
              <a:t>incididunt</a:t>
            </a:r>
            <a:r>
              <a:rPr lang="en-GB"/>
              <a:t> </a:t>
            </a:r>
            <a:r>
              <a:rPr lang="en-GB" err="1"/>
              <a:t>ut</a:t>
            </a:r>
            <a:r>
              <a:rPr lang="en-GB"/>
              <a:t> labore et dolore magna </a:t>
            </a:r>
            <a:r>
              <a:rPr lang="en-GB" err="1"/>
              <a:t>aliqua</a:t>
            </a:r>
            <a:r>
              <a:rPr lang="en-GB"/>
              <a:t>. Ut </a:t>
            </a:r>
            <a:r>
              <a:rPr lang="en-GB" err="1"/>
              <a:t>enim</a:t>
            </a:r>
            <a:r>
              <a:rPr lang="en-GB"/>
              <a:t> ad minim </a:t>
            </a:r>
            <a:r>
              <a:rPr lang="en-GB" err="1"/>
              <a:t>veniam</a:t>
            </a:r>
            <a:r>
              <a:rPr lang="en-GB"/>
              <a:t>, </a:t>
            </a:r>
            <a:r>
              <a:rPr lang="en-GB" err="1"/>
              <a:t>quis</a:t>
            </a:r>
            <a:r>
              <a:rPr lang="en-GB"/>
              <a:t> </a:t>
            </a:r>
            <a:r>
              <a:rPr lang="en-GB" err="1"/>
              <a:t>nostrud</a:t>
            </a:r>
            <a:r>
              <a:rPr lang="en-GB"/>
              <a:t> exercitation </a:t>
            </a:r>
            <a:r>
              <a:rPr lang="en-GB" err="1"/>
              <a:t>ullamco</a:t>
            </a:r>
            <a:r>
              <a:rPr lang="en-GB"/>
              <a:t> </a:t>
            </a:r>
            <a:r>
              <a:rPr lang="en-GB" err="1"/>
              <a:t>laboris</a:t>
            </a:r>
            <a:r>
              <a:rPr lang="en-GB"/>
              <a:t> nisi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t>
            </a:r>
            <a:r>
              <a:rPr lang="en-GB" err="1"/>
              <a:t>aute</a:t>
            </a:r>
            <a:r>
              <a:rPr lang="en-GB"/>
              <a:t> </a:t>
            </a:r>
            <a:r>
              <a:rPr lang="en-GB" err="1"/>
              <a:t>irure</a:t>
            </a:r>
            <a:r>
              <a:rPr lang="en-GB"/>
              <a:t> </a:t>
            </a:r>
            <a:r>
              <a:rPr lang="en-GB" err="1"/>
              <a:t>dolor</a:t>
            </a:r>
            <a:r>
              <a:rPr lang="en-GB"/>
              <a:t> in </a:t>
            </a:r>
            <a:r>
              <a:rPr lang="en-GB" err="1"/>
              <a:t>reprehenderit</a:t>
            </a:r>
            <a:r>
              <a:rPr lang="en-GB"/>
              <a:t> in </a:t>
            </a:r>
            <a:r>
              <a:rPr lang="en-GB" err="1"/>
              <a:t>voluptate</a:t>
            </a:r>
            <a:r>
              <a:rPr lang="en-GB"/>
              <a:t> </a:t>
            </a:r>
            <a:r>
              <a:rPr lang="en-GB" err="1"/>
              <a:t>velit</a:t>
            </a:r>
            <a:r>
              <a:rPr lang="en-GB"/>
              <a:t> </a:t>
            </a:r>
            <a:r>
              <a:rPr lang="en-GB" err="1"/>
              <a:t>esse</a:t>
            </a:r>
            <a:r>
              <a:rPr lang="en-GB"/>
              <a:t> </a:t>
            </a:r>
            <a:r>
              <a:rPr lang="en-GB" err="1"/>
              <a:t>cillum</a:t>
            </a:r>
            <a:r>
              <a:rPr lang="en-GB"/>
              <a:t> dolore </a:t>
            </a:r>
            <a:r>
              <a:rPr lang="en-GB" err="1"/>
              <a:t>eu</a:t>
            </a:r>
            <a:r>
              <a:rPr lang="en-GB"/>
              <a:t> </a:t>
            </a:r>
            <a:r>
              <a:rPr lang="en-GB" err="1"/>
              <a:t>fugiat</a:t>
            </a:r>
            <a:r>
              <a:rPr lang="en-GB"/>
              <a:t> </a:t>
            </a:r>
            <a:r>
              <a:rPr lang="en-GB" err="1"/>
              <a:t>nulla</a:t>
            </a:r>
            <a:r>
              <a:rPr lang="en-GB"/>
              <a:t> </a:t>
            </a:r>
            <a:r>
              <a:rPr lang="en-GB" err="1"/>
              <a:t>pariatur</a:t>
            </a:r>
            <a:r>
              <a:rPr lang="en-GB"/>
              <a:t>. </a:t>
            </a:r>
            <a:r>
              <a:rPr lang="en-GB" err="1"/>
              <a:t>Excepteur</a:t>
            </a:r>
            <a:r>
              <a:rPr lang="en-GB"/>
              <a:t> </a:t>
            </a:r>
            <a:r>
              <a:rPr lang="en-GB" err="1"/>
              <a:t>sint</a:t>
            </a:r>
            <a:r>
              <a:rPr lang="en-GB"/>
              <a:t> </a:t>
            </a:r>
            <a:r>
              <a:rPr lang="en-GB" err="1"/>
              <a:t>occaecat</a:t>
            </a:r>
            <a:r>
              <a:rPr lang="en-GB"/>
              <a:t> </a:t>
            </a:r>
            <a:r>
              <a:rPr lang="en-GB" err="1"/>
              <a:t>cupidatat</a:t>
            </a:r>
            <a:r>
              <a:rPr lang="en-GB"/>
              <a:t> non </a:t>
            </a:r>
            <a:r>
              <a:rPr lang="en-GB" err="1"/>
              <a:t>proident</a:t>
            </a:r>
            <a:r>
              <a:rPr lang="en-GB"/>
              <a:t>, sunt in culpa qui </a:t>
            </a:r>
            <a:r>
              <a:rPr lang="en-GB" err="1"/>
              <a:t>officia</a:t>
            </a:r>
            <a:r>
              <a:rPr lang="en-GB"/>
              <a:t> </a:t>
            </a:r>
            <a:r>
              <a:rPr lang="en-GB" err="1"/>
              <a:t>deserunt</a:t>
            </a:r>
            <a:r>
              <a:rPr lang="en-GB"/>
              <a:t> </a:t>
            </a:r>
            <a:r>
              <a:rPr lang="en-GB" err="1"/>
              <a:t>mollit</a:t>
            </a:r>
            <a:r>
              <a:rPr lang="en-GB"/>
              <a:t> </a:t>
            </a:r>
            <a:r>
              <a:rPr lang="en-GB" err="1"/>
              <a:t>anim</a:t>
            </a:r>
            <a:r>
              <a:rPr lang="en-GB"/>
              <a:t> id </a:t>
            </a:r>
            <a:r>
              <a:rPr lang="en-GB" err="1"/>
              <a:t>est</a:t>
            </a:r>
            <a:r>
              <a:rPr lang="en-GB"/>
              <a:t> </a:t>
            </a:r>
            <a:r>
              <a:rPr lang="en-GB" err="1"/>
              <a:t>laborum</a:t>
            </a:r>
            <a:r>
              <a:rPr lang="en-GB"/>
              <a:t>.</a:t>
            </a:r>
            <a:endParaRPr lang="en-US"/>
          </a:p>
          <a:p>
            <a:pPr marL="0" marR="0" lvl="0" indent="0" algn="just" defTabSz="914309" rtl="0" eaLnBrk="1" fontAlgn="auto" latinLnBrk="0" hangingPunct="1">
              <a:lnSpc>
                <a:spcPct val="100000"/>
              </a:lnSpc>
              <a:spcBef>
                <a:spcPts val="0"/>
              </a:spcBef>
              <a:spcAft>
                <a:spcPts val="900"/>
              </a:spcAft>
              <a:buClr>
                <a:schemeClr val="accent3"/>
              </a:buClr>
              <a:buSzTx/>
              <a:buFont typeface="+mj-lt"/>
              <a:buNone/>
              <a:tabLst/>
              <a:defRPr/>
            </a:pPr>
            <a:r>
              <a:rPr lang="en-GB"/>
              <a:t>Lorem ipsum </a:t>
            </a:r>
            <a:r>
              <a:rPr lang="en-GB" err="1"/>
              <a:t>dolor</a:t>
            </a:r>
            <a:r>
              <a:rPr lang="en-GB"/>
              <a:t> sit </a:t>
            </a:r>
            <a:r>
              <a:rPr lang="en-GB" err="1"/>
              <a:t>amet</a:t>
            </a:r>
            <a:r>
              <a:rPr lang="en-GB"/>
              <a:t>, </a:t>
            </a:r>
            <a:r>
              <a:rPr lang="en-GB" err="1"/>
              <a:t>consectetur</a:t>
            </a:r>
            <a:r>
              <a:rPr lang="en-GB"/>
              <a:t> </a:t>
            </a:r>
            <a:r>
              <a:rPr lang="en-GB" err="1"/>
              <a:t>adipiscing</a:t>
            </a:r>
            <a:r>
              <a:rPr lang="en-GB"/>
              <a:t> </a:t>
            </a:r>
            <a:r>
              <a:rPr lang="en-GB" err="1"/>
              <a:t>elit</a:t>
            </a:r>
            <a:r>
              <a:rPr lang="en-GB"/>
              <a:t>, </a:t>
            </a:r>
            <a:r>
              <a:rPr lang="en-GB" err="1"/>
              <a:t>sed</a:t>
            </a:r>
            <a:r>
              <a:rPr lang="en-GB"/>
              <a:t> do </a:t>
            </a:r>
            <a:r>
              <a:rPr lang="en-GB" err="1"/>
              <a:t>eiusmod</a:t>
            </a:r>
            <a:r>
              <a:rPr lang="en-GB"/>
              <a:t> </a:t>
            </a:r>
            <a:r>
              <a:rPr lang="en-GB" err="1"/>
              <a:t>tempor</a:t>
            </a:r>
            <a:r>
              <a:rPr lang="en-GB"/>
              <a:t> </a:t>
            </a:r>
            <a:r>
              <a:rPr lang="en-GB" err="1"/>
              <a:t>incididunt</a:t>
            </a:r>
            <a:r>
              <a:rPr lang="en-GB"/>
              <a:t> </a:t>
            </a:r>
            <a:r>
              <a:rPr lang="en-GB" err="1"/>
              <a:t>ut</a:t>
            </a:r>
            <a:r>
              <a:rPr lang="en-GB"/>
              <a:t> labore et dolore magna </a:t>
            </a:r>
            <a:r>
              <a:rPr lang="en-GB" err="1"/>
              <a:t>aliqua</a:t>
            </a:r>
            <a:r>
              <a:rPr lang="en-GB"/>
              <a:t>. Ut </a:t>
            </a:r>
            <a:r>
              <a:rPr lang="en-GB" err="1"/>
              <a:t>enim</a:t>
            </a:r>
            <a:r>
              <a:rPr lang="en-GB"/>
              <a:t> ad minim </a:t>
            </a:r>
            <a:r>
              <a:rPr lang="en-GB" err="1"/>
              <a:t>veniam</a:t>
            </a:r>
            <a:r>
              <a:rPr lang="en-GB"/>
              <a:t>, </a:t>
            </a:r>
            <a:r>
              <a:rPr lang="en-GB" err="1"/>
              <a:t>quis</a:t>
            </a:r>
            <a:r>
              <a:rPr lang="en-GB"/>
              <a:t> </a:t>
            </a:r>
            <a:r>
              <a:rPr lang="en-GB" err="1"/>
              <a:t>nostrud</a:t>
            </a:r>
            <a:r>
              <a:rPr lang="en-GB"/>
              <a:t> exercitation </a:t>
            </a:r>
            <a:r>
              <a:rPr lang="en-GB" err="1"/>
              <a:t>ullamco</a:t>
            </a:r>
            <a:r>
              <a:rPr lang="en-GB"/>
              <a:t> </a:t>
            </a:r>
            <a:r>
              <a:rPr lang="en-GB" err="1"/>
              <a:t>laboris</a:t>
            </a:r>
            <a:r>
              <a:rPr lang="en-GB"/>
              <a:t> nisi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t>
            </a:r>
            <a:r>
              <a:rPr lang="en-GB" err="1"/>
              <a:t>aute</a:t>
            </a:r>
            <a:r>
              <a:rPr lang="en-GB"/>
              <a:t> </a:t>
            </a:r>
            <a:r>
              <a:rPr lang="en-GB" err="1"/>
              <a:t>irure</a:t>
            </a:r>
            <a:r>
              <a:rPr lang="en-GB"/>
              <a:t> </a:t>
            </a:r>
            <a:r>
              <a:rPr lang="en-GB" err="1"/>
              <a:t>dolor</a:t>
            </a:r>
            <a:r>
              <a:rPr lang="en-GB"/>
              <a:t> in </a:t>
            </a:r>
            <a:r>
              <a:rPr lang="en-GB" err="1"/>
              <a:t>reprehenderit</a:t>
            </a:r>
            <a:r>
              <a:rPr lang="en-GB"/>
              <a:t> in </a:t>
            </a:r>
            <a:r>
              <a:rPr lang="en-GB" err="1"/>
              <a:t>voluptate</a:t>
            </a:r>
            <a:r>
              <a:rPr lang="en-GB"/>
              <a:t> </a:t>
            </a:r>
            <a:r>
              <a:rPr lang="en-GB" err="1"/>
              <a:t>velit</a:t>
            </a:r>
            <a:r>
              <a:rPr lang="en-GB"/>
              <a:t> </a:t>
            </a:r>
            <a:r>
              <a:rPr lang="en-GB" err="1"/>
              <a:t>esse</a:t>
            </a:r>
            <a:r>
              <a:rPr lang="en-GB"/>
              <a:t> </a:t>
            </a:r>
            <a:r>
              <a:rPr lang="en-GB" err="1"/>
              <a:t>cillum</a:t>
            </a:r>
            <a:r>
              <a:rPr lang="en-GB"/>
              <a:t> dolore </a:t>
            </a:r>
            <a:r>
              <a:rPr lang="en-GB" err="1"/>
              <a:t>eu</a:t>
            </a:r>
            <a:r>
              <a:rPr lang="en-GB"/>
              <a:t> </a:t>
            </a:r>
            <a:r>
              <a:rPr lang="en-GB" err="1"/>
              <a:t>fugiat</a:t>
            </a:r>
            <a:r>
              <a:rPr lang="en-GB"/>
              <a:t> </a:t>
            </a:r>
            <a:r>
              <a:rPr lang="en-GB" err="1"/>
              <a:t>nulla</a:t>
            </a:r>
            <a:r>
              <a:rPr lang="en-GB"/>
              <a:t> </a:t>
            </a:r>
            <a:r>
              <a:rPr lang="en-GB" err="1"/>
              <a:t>pariatur</a:t>
            </a:r>
            <a:r>
              <a:rPr lang="en-GB"/>
              <a:t>. </a:t>
            </a:r>
            <a:r>
              <a:rPr lang="en-GB" err="1"/>
              <a:t>Excepteur</a:t>
            </a:r>
            <a:r>
              <a:rPr lang="en-GB"/>
              <a:t> </a:t>
            </a:r>
            <a:r>
              <a:rPr lang="en-GB" err="1"/>
              <a:t>sint</a:t>
            </a:r>
            <a:r>
              <a:rPr lang="en-GB"/>
              <a:t> </a:t>
            </a:r>
            <a:r>
              <a:rPr lang="en-GB" err="1"/>
              <a:t>occaecat</a:t>
            </a:r>
            <a:r>
              <a:rPr lang="en-GB"/>
              <a:t> </a:t>
            </a:r>
            <a:r>
              <a:rPr lang="en-GB" err="1"/>
              <a:t>cupidatat</a:t>
            </a:r>
            <a:r>
              <a:rPr lang="en-GB"/>
              <a:t> non </a:t>
            </a:r>
            <a:r>
              <a:rPr lang="en-GB" err="1"/>
              <a:t>proident</a:t>
            </a:r>
            <a:r>
              <a:rPr lang="en-GB"/>
              <a:t>, sunt in culpa qui </a:t>
            </a:r>
            <a:r>
              <a:rPr lang="en-GB" err="1"/>
              <a:t>officia</a:t>
            </a:r>
            <a:r>
              <a:rPr lang="en-GB"/>
              <a:t> </a:t>
            </a:r>
            <a:r>
              <a:rPr lang="en-GB" err="1"/>
              <a:t>deserunt</a:t>
            </a:r>
            <a:r>
              <a:rPr lang="en-GB"/>
              <a:t> </a:t>
            </a:r>
            <a:r>
              <a:rPr lang="en-GB" err="1"/>
              <a:t>mollit</a:t>
            </a:r>
            <a:r>
              <a:rPr lang="en-GB"/>
              <a:t> </a:t>
            </a:r>
            <a:r>
              <a:rPr lang="en-GB" err="1"/>
              <a:t>anim</a:t>
            </a:r>
            <a:r>
              <a:rPr lang="en-GB"/>
              <a:t> id </a:t>
            </a:r>
            <a:r>
              <a:rPr lang="en-GB" err="1"/>
              <a:t>est</a:t>
            </a:r>
            <a:r>
              <a:rPr lang="en-GB"/>
              <a:t> </a:t>
            </a:r>
            <a:r>
              <a:rPr lang="en-GB" err="1"/>
              <a:t>laborum</a:t>
            </a:r>
            <a:r>
              <a:rPr lang="en-GB"/>
              <a:t>.</a:t>
            </a:r>
            <a:endParaRPr lang="en-US"/>
          </a:p>
          <a:p>
            <a:pPr marL="0" marR="0" lvl="0" indent="0" algn="just" defTabSz="914309" rtl="0" eaLnBrk="1" fontAlgn="auto" latinLnBrk="0" hangingPunct="1">
              <a:lnSpc>
                <a:spcPct val="100000"/>
              </a:lnSpc>
              <a:spcBef>
                <a:spcPts val="0"/>
              </a:spcBef>
              <a:spcAft>
                <a:spcPts val="900"/>
              </a:spcAft>
              <a:buClr>
                <a:schemeClr val="accent3"/>
              </a:buClr>
              <a:buSzTx/>
              <a:buFont typeface="+mj-lt"/>
              <a:buNone/>
              <a:tabLst/>
              <a:defRPr/>
            </a:pPr>
            <a:r>
              <a:rPr lang="en-GB"/>
              <a:t>Lorem ipsum </a:t>
            </a:r>
            <a:r>
              <a:rPr lang="en-GB" err="1"/>
              <a:t>dolor</a:t>
            </a:r>
            <a:r>
              <a:rPr lang="en-GB"/>
              <a:t> sit </a:t>
            </a:r>
            <a:r>
              <a:rPr lang="en-GB" err="1"/>
              <a:t>amet</a:t>
            </a:r>
            <a:r>
              <a:rPr lang="en-GB"/>
              <a:t>, </a:t>
            </a:r>
            <a:r>
              <a:rPr lang="en-GB" err="1"/>
              <a:t>consectetur</a:t>
            </a:r>
            <a:r>
              <a:rPr lang="en-GB"/>
              <a:t> </a:t>
            </a:r>
            <a:r>
              <a:rPr lang="en-GB" err="1"/>
              <a:t>adipiscing</a:t>
            </a:r>
            <a:r>
              <a:rPr lang="en-GB"/>
              <a:t> </a:t>
            </a:r>
            <a:r>
              <a:rPr lang="en-GB" err="1"/>
              <a:t>elit</a:t>
            </a:r>
            <a:r>
              <a:rPr lang="en-GB"/>
              <a:t>, </a:t>
            </a:r>
            <a:r>
              <a:rPr lang="en-GB" err="1"/>
              <a:t>sed</a:t>
            </a:r>
            <a:r>
              <a:rPr lang="en-GB"/>
              <a:t> do </a:t>
            </a:r>
            <a:r>
              <a:rPr lang="en-GB" err="1"/>
              <a:t>eiusmod</a:t>
            </a:r>
            <a:r>
              <a:rPr lang="en-GB"/>
              <a:t> </a:t>
            </a:r>
            <a:r>
              <a:rPr lang="en-GB" err="1"/>
              <a:t>tempor</a:t>
            </a:r>
            <a:r>
              <a:rPr lang="en-GB"/>
              <a:t> </a:t>
            </a:r>
            <a:r>
              <a:rPr lang="en-GB" err="1"/>
              <a:t>incididunt</a:t>
            </a:r>
            <a:r>
              <a:rPr lang="en-GB"/>
              <a:t> </a:t>
            </a:r>
            <a:r>
              <a:rPr lang="en-GB" err="1"/>
              <a:t>ut</a:t>
            </a:r>
            <a:r>
              <a:rPr lang="en-GB"/>
              <a:t> labore et dolore magna </a:t>
            </a:r>
            <a:r>
              <a:rPr lang="en-GB" err="1"/>
              <a:t>aliqua</a:t>
            </a:r>
            <a:r>
              <a:rPr lang="en-GB"/>
              <a:t>. Ut </a:t>
            </a:r>
            <a:r>
              <a:rPr lang="en-GB" err="1"/>
              <a:t>enim</a:t>
            </a:r>
            <a:r>
              <a:rPr lang="en-GB"/>
              <a:t> ad minim </a:t>
            </a:r>
            <a:r>
              <a:rPr lang="en-GB" err="1"/>
              <a:t>veniam</a:t>
            </a:r>
            <a:r>
              <a:rPr lang="en-GB"/>
              <a:t>, </a:t>
            </a:r>
            <a:r>
              <a:rPr lang="en-GB" err="1"/>
              <a:t>quis</a:t>
            </a:r>
            <a:r>
              <a:rPr lang="en-GB"/>
              <a:t> </a:t>
            </a:r>
            <a:r>
              <a:rPr lang="en-GB" err="1"/>
              <a:t>nostrud</a:t>
            </a:r>
            <a:r>
              <a:rPr lang="en-GB"/>
              <a:t> exercitation </a:t>
            </a:r>
            <a:r>
              <a:rPr lang="en-GB" err="1"/>
              <a:t>ullamco</a:t>
            </a:r>
            <a:r>
              <a:rPr lang="en-GB"/>
              <a:t> </a:t>
            </a:r>
            <a:r>
              <a:rPr lang="en-GB" err="1"/>
              <a:t>laboris</a:t>
            </a:r>
            <a:r>
              <a:rPr lang="en-GB"/>
              <a:t> nisi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t>
            </a:r>
            <a:r>
              <a:rPr lang="en-GB" err="1"/>
              <a:t>aute</a:t>
            </a:r>
            <a:r>
              <a:rPr lang="en-GB"/>
              <a:t> </a:t>
            </a:r>
            <a:r>
              <a:rPr lang="en-GB" err="1"/>
              <a:t>irure</a:t>
            </a:r>
            <a:r>
              <a:rPr lang="en-GB"/>
              <a:t> </a:t>
            </a:r>
            <a:r>
              <a:rPr lang="en-GB" err="1"/>
              <a:t>dolor</a:t>
            </a:r>
            <a:r>
              <a:rPr lang="en-GB"/>
              <a:t> in </a:t>
            </a:r>
            <a:r>
              <a:rPr lang="en-GB" err="1"/>
              <a:t>reprehenderit</a:t>
            </a:r>
            <a:r>
              <a:rPr lang="en-GB"/>
              <a:t> in </a:t>
            </a:r>
            <a:r>
              <a:rPr lang="en-GB" err="1"/>
              <a:t>voluptate</a:t>
            </a:r>
            <a:r>
              <a:rPr lang="en-GB"/>
              <a:t> </a:t>
            </a:r>
            <a:r>
              <a:rPr lang="en-GB" err="1"/>
              <a:t>velit</a:t>
            </a:r>
            <a:r>
              <a:rPr lang="en-GB"/>
              <a:t> </a:t>
            </a:r>
            <a:r>
              <a:rPr lang="en-GB" err="1"/>
              <a:t>esse</a:t>
            </a:r>
            <a:r>
              <a:rPr lang="en-GB"/>
              <a:t> </a:t>
            </a:r>
            <a:r>
              <a:rPr lang="en-GB" err="1"/>
              <a:t>cillum</a:t>
            </a:r>
            <a:r>
              <a:rPr lang="en-GB"/>
              <a:t> dolore </a:t>
            </a:r>
            <a:r>
              <a:rPr lang="en-GB" err="1"/>
              <a:t>eu</a:t>
            </a:r>
            <a:r>
              <a:rPr lang="en-GB"/>
              <a:t> </a:t>
            </a:r>
            <a:r>
              <a:rPr lang="en-GB" err="1"/>
              <a:t>fugiat</a:t>
            </a:r>
            <a:r>
              <a:rPr lang="en-GB"/>
              <a:t> </a:t>
            </a:r>
            <a:r>
              <a:rPr lang="en-GB" err="1"/>
              <a:t>nulla</a:t>
            </a:r>
            <a:r>
              <a:rPr lang="en-GB"/>
              <a:t> </a:t>
            </a:r>
            <a:r>
              <a:rPr lang="en-GB" err="1"/>
              <a:t>pariatur</a:t>
            </a:r>
            <a:r>
              <a:rPr lang="en-GB"/>
              <a:t>. </a:t>
            </a:r>
            <a:r>
              <a:rPr lang="en-GB" err="1"/>
              <a:t>Excepteur</a:t>
            </a:r>
            <a:r>
              <a:rPr lang="en-GB"/>
              <a:t> </a:t>
            </a:r>
            <a:r>
              <a:rPr lang="en-GB" err="1"/>
              <a:t>sint</a:t>
            </a:r>
            <a:r>
              <a:rPr lang="en-GB"/>
              <a:t> </a:t>
            </a:r>
            <a:r>
              <a:rPr lang="en-GB" err="1"/>
              <a:t>occaecat</a:t>
            </a:r>
            <a:r>
              <a:rPr lang="en-GB"/>
              <a:t> </a:t>
            </a:r>
            <a:r>
              <a:rPr lang="en-GB" err="1"/>
              <a:t>cupidatat</a:t>
            </a:r>
            <a:r>
              <a:rPr lang="en-GB"/>
              <a:t> non </a:t>
            </a:r>
            <a:r>
              <a:rPr lang="en-GB" err="1"/>
              <a:t>proident</a:t>
            </a:r>
            <a:r>
              <a:rPr lang="en-GB"/>
              <a:t>, sunt in culpa qui </a:t>
            </a:r>
            <a:r>
              <a:rPr lang="en-GB" err="1"/>
              <a:t>officia</a:t>
            </a:r>
            <a:r>
              <a:rPr lang="en-GB"/>
              <a:t> </a:t>
            </a:r>
            <a:r>
              <a:rPr lang="en-GB" err="1"/>
              <a:t>deserunt</a:t>
            </a:r>
            <a:r>
              <a:rPr lang="en-GB"/>
              <a:t> </a:t>
            </a:r>
            <a:r>
              <a:rPr lang="en-GB" err="1"/>
              <a:t>mollit</a:t>
            </a:r>
            <a:r>
              <a:rPr lang="en-GB"/>
              <a:t> </a:t>
            </a:r>
            <a:r>
              <a:rPr lang="en-GB" err="1"/>
              <a:t>anim</a:t>
            </a:r>
            <a:r>
              <a:rPr lang="en-GB"/>
              <a:t> id </a:t>
            </a:r>
            <a:r>
              <a:rPr lang="en-GB" err="1"/>
              <a:t>est</a:t>
            </a:r>
            <a:r>
              <a:rPr lang="en-GB"/>
              <a:t> </a:t>
            </a:r>
            <a:r>
              <a:rPr lang="en-GB" err="1"/>
              <a:t>laborum</a:t>
            </a:r>
            <a:r>
              <a:rPr lang="en-GB"/>
              <a:t>.</a:t>
            </a:r>
            <a:endParaRPr lang="en-US"/>
          </a:p>
          <a:p>
            <a:pPr marL="0" marR="0" lvl="0" indent="0" algn="just" defTabSz="914309" rtl="0" eaLnBrk="1" fontAlgn="auto" latinLnBrk="0" hangingPunct="1">
              <a:lnSpc>
                <a:spcPct val="100000"/>
              </a:lnSpc>
              <a:spcBef>
                <a:spcPts val="0"/>
              </a:spcBef>
              <a:spcAft>
                <a:spcPts val="900"/>
              </a:spcAft>
              <a:buClr>
                <a:schemeClr val="accent3"/>
              </a:buClr>
              <a:buSzTx/>
              <a:buFont typeface="+mj-lt"/>
              <a:buNone/>
              <a:tabLst/>
              <a:defRPr/>
            </a:pPr>
            <a:r>
              <a:rPr lang="en-GB"/>
              <a:t>Lorem ipsum </a:t>
            </a:r>
            <a:r>
              <a:rPr lang="en-GB" err="1"/>
              <a:t>dolor</a:t>
            </a:r>
            <a:r>
              <a:rPr lang="en-GB"/>
              <a:t> sit </a:t>
            </a:r>
            <a:r>
              <a:rPr lang="en-GB" err="1"/>
              <a:t>amet</a:t>
            </a:r>
            <a:r>
              <a:rPr lang="en-GB"/>
              <a:t>, </a:t>
            </a:r>
            <a:r>
              <a:rPr lang="en-GB" err="1"/>
              <a:t>consectetur</a:t>
            </a:r>
            <a:r>
              <a:rPr lang="en-GB"/>
              <a:t> </a:t>
            </a:r>
            <a:r>
              <a:rPr lang="en-GB" err="1"/>
              <a:t>adipiscing</a:t>
            </a:r>
            <a:r>
              <a:rPr lang="en-GB"/>
              <a:t> </a:t>
            </a:r>
            <a:r>
              <a:rPr lang="en-GB" err="1"/>
              <a:t>elit</a:t>
            </a:r>
            <a:r>
              <a:rPr lang="en-GB"/>
              <a:t>, </a:t>
            </a:r>
            <a:r>
              <a:rPr lang="en-GB" err="1"/>
              <a:t>sed</a:t>
            </a:r>
            <a:r>
              <a:rPr lang="en-GB"/>
              <a:t> do </a:t>
            </a:r>
            <a:r>
              <a:rPr lang="en-GB" err="1"/>
              <a:t>eiusmod</a:t>
            </a:r>
            <a:r>
              <a:rPr lang="en-GB"/>
              <a:t> </a:t>
            </a:r>
            <a:r>
              <a:rPr lang="en-GB" err="1"/>
              <a:t>tempor</a:t>
            </a:r>
            <a:r>
              <a:rPr lang="en-GB"/>
              <a:t> </a:t>
            </a:r>
            <a:r>
              <a:rPr lang="en-GB" err="1"/>
              <a:t>incididunt</a:t>
            </a:r>
            <a:r>
              <a:rPr lang="en-GB"/>
              <a:t> </a:t>
            </a:r>
            <a:r>
              <a:rPr lang="en-GB" err="1"/>
              <a:t>ut</a:t>
            </a:r>
            <a:r>
              <a:rPr lang="en-GB"/>
              <a:t> labore et dolore magna </a:t>
            </a:r>
            <a:r>
              <a:rPr lang="en-GB" err="1"/>
              <a:t>aliqua</a:t>
            </a:r>
            <a:r>
              <a:rPr lang="en-GB"/>
              <a:t>. Ut </a:t>
            </a:r>
            <a:r>
              <a:rPr lang="en-GB" err="1"/>
              <a:t>enim</a:t>
            </a:r>
            <a:r>
              <a:rPr lang="en-GB"/>
              <a:t> ad minim </a:t>
            </a:r>
            <a:r>
              <a:rPr lang="en-GB" err="1"/>
              <a:t>veniam</a:t>
            </a:r>
            <a:r>
              <a:rPr lang="en-GB"/>
              <a:t>, </a:t>
            </a:r>
            <a:r>
              <a:rPr lang="en-GB" err="1"/>
              <a:t>quis</a:t>
            </a:r>
            <a:r>
              <a:rPr lang="en-GB"/>
              <a:t> </a:t>
            </a:r>
            <a:r>
              <a:rPr lang="en-GB" err="1"/>
              <a:t>nostrud</a:t>
            </a:r>
            <a:r>
              <a:rPr lang="en-GB"/>
              <a:t> exercitation </a:t>
            </a:r>
            <a:r>
              <a:rPr lang="en-GB" err="1"/>
              <a:t>ullamco</a:t>
            </a:r>
            <a:r>
              <a:rPr lang="en-GB"/>
              <a:t> </a:t>
            </a:r>
            <a:r>
              <a:rPr lang="en-GB" err="1"/>
              <a:t>laboris</a:t>
            </a:r>
            <a:r>
              <a:rPr lang="en-GB"/>
              <a:t> nisi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t>
            </a:r>
            <a:r>
              <a:rPr lang="en-GB" err="1"/>
              <a:t>aute</a:t>
            </a:r>
            <a:r>
              <a:rPr lang="en-GB"/>
              <a:t> </a:t>
            </a:r>
            <a:r>
              <a:rPr lang="en-GB" err="1"/>
              <a:t>irure</a:t>
            </a:r>
            <a:r>
              <a:rPr lang="en-GB"/>
              <a:t> </a:t>
            </a:r>
            <a:r>
              <a:rPr lang="en-GB" err="1"/>
              <a:t>dolor</a:t>
            </a:r>
            <a:r>
              <a:rPr lang="en-GB"/>
              <a:t> in </a:t>
            </a:r>
            <a:r>
              <a:rPr lang="en-GB" err="1"/>
              <a:t>reprehenderit</a:t>
            </a:r>
            <a:r>
              <a:rPr lang="en-GB"/>
              <a:t> in </a:t>
            </a:r>
            <a:r>
              <a:rPr lang="en-GB" err="1"/>
              <a:t>voluptate</a:t>
            </a:r>
            <a:r>
              <a:rPr lang="en-GB"/>
              <a:t> </a:t>
            </a:r>
            <a:r>
              <a:rPr lang="en-GB" err="1"/>
              <a:t>velit</a:t>
            </a:r>
            <a:r>
              <a:rPr lang="en-GB"/>
              <a:t> </a:t>
            </a:r>
            <a:r>
              <a:rPr lang="en-GB" err="1"/>
              <a:t>esse</a:t>
            </a:r>
            <a:r>
              <a:rPr lang="en-GB"/>
              <a:t> </a:t>
            </a:r>
            <a:r>
              <a:rPr lang="en-GB" err="1"/>
              <a:t>cillum</a:t>
            </a:r>
            <a:r>
              <a:rPr lang="en-GB"/>
              <a:t> dolore </a:t>
            </a:r>
            <a:r>
              <a:rPr lang="en-GB" err="1"/>
              <a:t>eu</a:t>
            </a:r>
            <a:r>
              <a:rPr lang="en-GB"/>
              <a:t> </a:t>
            </a:r>
            <a:r>
              <a:rPr lang="en-GB" err="1"/>
              <a:t>fugiat</a:t>
            </a:r>
            <a:r>
              <a:rPr lang="en-GB"/>
              <a:t> </a:t>
            </a:r>
            <a:r>
              <a:rPr lang="en-GB" err="1"/>
              <a:t>nulla</a:t>
            </a:r>
            <a:r>
              <a:rPr lang="en-GB"/>
              <a:t> </a:t>
            </a:r>
            <a:r>
              <a:rPr lang="en-GB" err="1"/>
              <a:t>pariatur</a:t>
            </a:r>
            <a:r>
              <a:rPr lang="en-GB"/>
              <a:t>. </a:t>
            </a:r>
            <a:r>
              <a:rPr lang="en-GB" err="1"/>
              <a:t>Excepteur</a:t>
            </a:r>
            <a:r>
              <a:rPr lang="en-GB"/>
              <a:t> </a:t>
            </a:r>
            <a:r>
              <a:rPr lang="en-GB" err="1"/>
              <a:t>sint</a:t>
            </a:r>
            <a:r>
              <a:rPr lang="en-GB"/>
              <a:t> </a:t>
            </a:r>
            <a:r>
              <a:rPr lang="en-GB" err="1"/>
              <a:t>occaecat</a:t>
            </a:r>
            <a:r>
              <a:rPr lang="en-GB"/>
              <a:t> </a:t>
            </a:r>
            <a:r>
              <a:rPr lang="en-GB" err="1"/>
              <a:t>cupidatat</a:t>
            </a:r>
            <a:r>
              <a:rPr lang="en-GB"/>
              <a:t> non </a:t>
            </a:r>
            <a:r>
              <a:rPr lang="en-GB" err="1"/>
              <a:t>proident</a:t>
            </a:r>
            <a:r>
              <a:rPr lang="en-GB"/>
              <a:t>, sunt in culpa qui </a:t>
            </a:r>
            <a:r>
              <a:rPr lang="en-GB" err="1"/>
              <a:t>officia</a:t>
            </a:r>
            <a:r>
              <a:rPr lang="en-GB"/>
              <a:t> </a:t>
            </a:r>
            <a:r>
              <a:rPr lang="en-GB" err="1"/>
              <a:t>deserunt</a:t>
            </a:r>
            <a:r>
              <a:rPr lang="en-GB"/>
              <a:t> </a:t>
            </a:r>
            <a:r>
              <a:rPr lang="en-GB" err="1"/>
              <a:t>mollit</a:t>
            </a:r>
            <a:r>
              <a:rPr lang="en-GB"/>
              <a:t> </a:t>
            </a:r>
            <a:r>
              <a:rPr lang="en-GB" err="1"/>
              <a:t>anim</a:t>
            </a:r>
            <a:r>
              <a:rPr lang="en-GB"/>
              <a:t> id </a:t>
            </a:r>
            <a:r>
              <a:rPr lang="en-GB" err="1"/>
              <a:t>est</a:t>
            </a:r>
            <a:r>
              <a:rPr lang="en-GB"/>
              <a:t> </a:t>
            </a:r>
            <a:r>
              <a:rPr lang="en-GB" err="1"/>
              <a:t>laborum</a:t>
            </a:r>
            <a:r>
              <a:rPr lang="en-GB"/>
              <a:t>.</a:t>
            </a:r>
            <a:endParaRPr lang="en-US"/>
          </a:p>
        </p:txBody>
      </p:sp>
      <p:sp>
        <p:nvSpPr>
          <p:cNvPr id="9" name="Picture Placeholder 8">
            <a:extLst>
              <a:ext uri="{FF2B5EF4-FFF2-40B4-BE49-F238E27FC236}">
                <a16:creationId xmlns:a16="http://schemas.microsoft.com/office/drawing/2014/main" id="{B9BEAB1C-2ABF-782C-9A3D-CBF048A33147}"/>
              </a:ext>
            </a:extLst>
          </p:cNvPr>
          <p:cNvSpPr>
            <a:spLocks noGrp="1"/>
          </p:cNvSpPr>
          <p:nvPr>
            <p:ph type="pic" sz="quarter" idx="11"/>
          </p:nvPr>
        </p:nvSpPr>
        <p:spPr>
          <a:xfrm>
            <a:off x="8123238" y="1336675"/>
            <a:ext cx="3600450" cy="4302125"/>
          </a:xfrm>
        </p:spPr>
        <p:txBody>
          <a:bodyPr/>
          <a:lstStyle>
            <a:lvl1pPr>
              <a:defRPr>
                <a:solidFill>
                  <a:schemeClr val="accent3"/>
                </a:solidFill>
              </a:defRPr>
            </a:lvl1pPr>
          </a:lstStyle>
          <a:p>
            <a:endParaRPr lang="en-US"/>
          </a:p>
        </p:txBody>
      </p:sp>
      <p:sp>
        <p:nvSpPr>
          <p:cNvPr id="10" name="Title 9">
            <a:extLst>
              <a:ext uri="{FF2B5EF4-FFF2-40B4-BE49-F238E27FC236}">
                <a16:creationId xmlns:a16="http://schemas.microsoft.com/office/drawing/2014/main" id="{392A6068-8F88-9BC3-B265-2B965F64E7A1}"/>
              </a:ext>
            </a:extLst>
          </p:cNvPr>
          <p:cNvSpPr>
            <a:spLocks noGrp="1"/>
          </p:cNvSpPr>
          <p:nvPr>
            <p:ph type="title" hasCustomPrompt="1"/>
          </p:nvPr>
        </p:nvSpPr>
        <p:spPr/>
        <p:txBody>
          <a:bodyPr/>
          <a:lstStyle>
            <a:lvl1pPr marL="0" marR="0" indent="0" algn="l" defTabSz="914309" rtl="0" eaLnBrk="1" fontAlgn="auto" latinLnBrk="0" hangingPunct="1">
              <a:lnSpc>
                <a:spcPts val="3400"/>
              </a:lnSpc>
              <a:spcBef>
                <a:spcPct val="0"/>
              </a:spcBef>
              <a:spcAft>
                <a:spcPts val="0"/>
              </a:spcAft>
              <a:buClrTx/>
              <a:buSzTx/>
              <a:buFontTx/>
              <a:buNone/>
              <a:tabLst/>
              <a:defRPr>
                <a:solidFill>
                  <a:schemeClr val="accent3"/>
                </a:solidFill>
              </a:defRPr>
            </a:lvl1pPr>
          </a:lstStyle>
          <a:p>
            <a:pPr marL="0" marR="0" lvl="0" indent="0" algn="l" defTabSz="914309" rtl="0" eaLnBrk="1" fontAlgn="auto" latinLnBrk="0" hangingPunct="1">
              <a:lnSpc>
                <a:spcPts val="3400"/>
              </a:lnSpc>
              <a:spcBef>
                <a:spcPct val="0"/>
              </a:spcBef>
              <a:spcAft>
                <a:spcPts val="0"/>
              </a:spcAft>
              <a:buClrTx/>
              <a:buSzTx/>
              <a:buFontTx/>
              <a:buNone/>
              <a:tabLst/>
              <a:defRPr/>
            </a:pPr>
            <a:r>
              <a:rPr lang="en-GB"/>
              <a:t>Summary</a:t>
            </a:r>
            <a:endParaRPr lang="en-US"/>
          </a:p>
        </p:txBody>
      </p:sp>
    </p:spTree>
    <p:extLst>
      <p:ext uri="{BB962C8B-B14F-4D97-AF65-F5344CB8AC3E}">
        <p14:creationId xmlns:p14="http://schemas.microsoft.com/office/powerpoint/2010/main" val="1501312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C3C22F-4ECF-5222-6DE0-91A386AE1E3E}"/>
              </a:ext>
            </a:extLst>
          </p:cNvPr>
          <p:cNvPicPr>
            <a:picLocks noChangeAspect="1"/>
          </p:cNvPicPr>
          <p:nvPr userDrawn="1"/>
        </p:nvPicPr>
        <p:blipFill>
          <a:blip r:embed="rId2"/>
          <a:src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5D317FFE-7699-017F-570F-CD950692E016}"/>
              </a:ext>
            </a:extLst>
          </p:cNvPr>
          <p:cNvPicPr>
            <a:picLocks noChangeAspect="1"/>
          </p:cNvPicPr>
          <p:nvPr userDrawn="1"/>
        </p:nvPicPr>
        <p:blipFill>
          <a:blip r:embed="rId3"/>
          <a:srcRect/>
          <a:stretch/>
        </p:blipFill>
        <p:spPr>
          <a:xfrm>
            <a:off x="588879" y="1703248"/>
            <a:ext cx="1182168" cy="1251708"/>
          </a:xfrm>
          <a:prstGeom prst="rect">
            <a:avLst/>
          </a:prstGeom>
        </p:spPr>
      </p:pic>
      <p:sp>
        <p:nvSpPr>
          <p:cNvPr id="5" name="Text Placeholder 7">
            <a:extLst>
              <a:ext uri="{FF2B5EF4-FFF2-40B4-BE49-F238E27FC236}">
                <a16:creationId xmlns:a16="http://schemas.microsoft.com/office/drawing/2014/main" id="{B6F08653-BC28-7D94-FFD3-F6D23FC5AF4B}"/>
              </a:ext>
            </a:extLst>
          </p:cNvPr>
          <p:cNvSpPr txBox="1">
            <a:spLocks/>
          </p:cNvSpPr>
          <p:nvPr userDrawn="1"/>
        </p:nvSpPr>
        <p:spPr>
          <a:xfrm>
            <a:off x="1771047" y="2087080"/>
            <a:ext cx="3331105" cy="484043"/>
          </a:xfrm>
          <a:prstGeom prst="rect">
            <a:avLst/>
          </a:prstGeom>
        </p:spPr>
        <p:txBody>
          <a:bodyPr vert="horz" lIns="0" tIns="0" rIns="0" bIns="0" rtlCol="0" anchor="ctr">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marL="0" marR="0" lvl="0" indent="0" algn="l" defTabSz="914309" rtl="0" eaLnBrk="1" fontAlgn="auto" latinLnBrk="0" hangingPunct="1">
              <a:lnSpc>
                <a:spcPct val="100000"/>
              </a:lnSpc>
              <a:spcBef>
                <a:spcPts val="0"/>
              </a:spcBef>
              <a:spcAft>
                <a:spcPts val="900"/>
              </a:spcAft>
              <a:buClrTx/>
              <a:buSzTx/>
              <a:buFont typeface="+mj-lt"/>
              <a:buNone/>
              <a:tabLst/>
              <a:defRPr/>
            </a:pPr>
            <a:r>
              <a:rPr kumimoji="0" lang="en-US" sz="2000" b="0" i="0" u="none" strike="noStrike" kern="1200" cap="none" spc="0" normalizeH="0" baseline="0" noProof="0">
                <a:ln>
                  <a:noFill/>
                </a:ln>
                <a:solidFill>
                  <a:schemeClr val="tx1">
                    <a:lumMod val="65000"/>
                    <a:lumOff val="35000"/>
                  </a:schemeClr>
                </a:solidFill>
                <a:effectLst/>
                <a:uLnTx/>
                <a:uFillTx/>
                <a:latin typeface="Arial" panose="020B0604020202020204" pitchFamily="34" charset="0"/>
              </a:rPr>
              <a:t>PROPOSED SOLUTION</a:t>
            </a:r>
          </a:p>
        </p:txBody>
      </p:sp>
      <p:sp>
        <p:nvSpPr>
          <p:cNvPr id="6" name="Text Placeholder 7">
            <a:extLst>
              <a:ext uri="{FF2B5EF4-FFF2-40B4-BE49-F238E27FC236}">
                <a16:creationId xmlns:a16="http://schemas.microsoft.com/office/drawing/2014/main" id="{CFFF0592-BE41-3240-9D69-5C5FD6D0B30F}"/>
              </a:ext>
            </a:extLst>
          </p:cNvPr>
          <p:cNvSpPr txBox="1">
            <a:spLocks/>
          </p:cNvSpPr>
          <p:nvPr userDrawn="1"/>
        </p:nvSpPr>
        <p:spPr>
          <a:xfrm>
            <a:off x="7762780" y="2470913"/>
            <a:ext cx="2050182" cy="484043"/>
          </a:xfrm>
          <a:prstGeom prst="rect">
            <a:avLst/>
          </a:prstGeom>
        </p:spPr>
        <p:txBody>
          <a:bodyPr vert="horz" lIns="0" tIns="0" rIns="0" bIns="0" rtlCol="0" anchor="ctr">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marL="0" marR="0" lvl="0" indent="0" algn="ctr" defTabSz="914309" rtl="0" eaLnBrk="1" fontAlgn="auto" latinLnBrk="0" hangingPunct="1">
              <a:lnSpc>
                <a:spcPct val="80000"/>
              </a:lnSpc>
              <a:spcBef>
                <a:spcPts val="0"/>
              </a:spcBef>
              <a:spcAft>
                <a:spcPts val="900"/>
              </a:spcAft>
              <a:buClrTx/>
              <a:buSzTx/>
              <a:buFont typeface="+mj-lt"/>
              <a:buNone/>
              <a:tabLst/>
              <a:defRPr/>
            </a:pPr>
            <a:r>
              <a:rPr kumimoji="0" lang="en-US" sz="2000" b="1" i="0" u="none" strike="noStrike" kern="1200" cap="none" spc="0" normalizeH="0" baseline="0" noProof="0">
                <a:ln>
                  <a:noFill/>
                </a:ln>
                <a:solidFill>
                  <a:schemeClr val="tx1">
                    <a:lumMod val="65000"/>
                    <a:lumOff val="35000"/>
                  </a:schemeClr>
                </a:solidFill>
                <a:effectLst/>
                <a:uLnTx/>
                <a:uFillTx/>
                <a:latin typeface="Arial" panose="020B0604020202020204" pitchFamily="34" charset="0"/>
              </a:rPr>
              <a:t>IMPACT</a:t>
            </a:r>
          </a:p>
        </p:txBody>
      </p:sp>
      <p:sp>
        <p:nvSpPr>
          <p:cNvPr id="7" name="Text Placeholder 7">
            <a:extLst>
              <a:ext uri="{FF2B5EF4-FFF2-40B4-BE49-F238E27FC236}">
                <a16:creationId xmlns:a16="http://schemas.microsoft.com/office/drawing/2014/main" id="{788F6EE4-D606-80A3-D6E6-B8CCBFB56369}"/>
              </a:ext>
            </a:extLst>
          </p:cNvPr>
          <p:cNvSpPr txBox="1">
            <a:spLocks/>
          </p:cNvSpPr>
          <p:nvPr userDrawn="1"/>
        </p:nvSpPr>
        <p:spPr>
          <a:xfrm>
            <a:off x="789270" y="3184571"/>
            <a:ext cx="2300437" cy="2686840"/>
          </a:xfrm>
          <a:prstGeom prst="rect">
            <a:avLst/>
          </a:prstGeom>
        </p:spPr>
        <p:txBody>
          <a:bodyPr vert="horz" lIns="0" tIns="0" rIns="0" bIns="0" rtlCol="0" anchor="t">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a:lnSpc>
                <a:spcPct val="110000"/>
              </a:lnSpc>
            </a:pPr>
            <a:r>
              <a:rPr lang="en-IN" sz="1100">
                <a:solidFill>
                  <a:schemeClr val="tx1">
                    <a:lumMod val="65000"/>
                    <a:lumOff val="35000"/>
                  </a:schemeClr>
                </a:solidFill>
                <a:latin typeface="Arial" panose="020B0604020202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endParaRPr lang="en-US" sz="1100">
              <a:solidFill>
                <a:schemeClr val="tx1">
                  <a:lumMod val="65000"/>
                  <a:lumOff val="35000"/>
                </a:schemeClr>
              </a:solidFill>
              <a:latin typeface="Arial" panose="020B0604020202020204" pitchFamily="34" charset="0"/>
            </a:endParaRPr>
          </a:p>
        </p:txBody>
      </p:sp>
      <p:grpSp>
        <p:nvGrpSpPr>
          <p:cNvPr id="8" name="Group 7">
            <a:extLst>
              <a:ext uri="{FF2B5EF4-FFF2-40B4-BE49-F238E27FC236}">
                <a16:creationId xmlns:a16="http://schemas.microsoft.com/office/drawing/2014/main" id="{6496878B-6C1D-A878-5D16-9ACAB8C4155D}"/>
              </a:ext>
            </a:extLst>
          </p:cNvPr>
          <p:cNvGrpSpPr/>
          <p:nvPr userDrawn="1"/>
        </p:nvGrpSpPr>
        <p:grpSpPr>
          <a:xfrm>
            <a:off x="6333437" y="1749953"/>
            <a:ext cx="4908870" cy="4121458"/>
            <a:chOff x="7658425" y="1749953"/>
            <a:chExt cx="3728236" cy="4001179"/>
          </a:xfrm>
        </p:grpSpPr>
        <p:sp>
          <p:nvSpPr>
            <p:cNvPr id="9" name="Freeform 8">
              <a:extLst>
                <a:ext uri="{FF2B5EF4-FFF2-40B4-BE49-F238E27FC236}">
                  <a16:creationId xmlns:a16="http://schemas.microsoft.com/office/drawing/2014/main" id="{91D6D5B6-72DC-B5F6-B453-FCEE4DCEA19F}"/>
                </a:ext>
              </a:extLst>
            </p:cNvPr>
            <p:cNvSpPr/>
            <p:nvPr/>
          </p:nvSpPr>
          <p:spPr>
            <a:xfrm rot="10800000">
              <a:off x="7658425" y="1806527"/>
              <a:ext cx="3728236" cy="3944605"/>
            </a:xfrm>
            <a:custGeom>
              <a:avLst/>
              <a:gdLst>
                <a:gd name="connsiteX0" fmla="*/ 61011 w 4671095"/>
                <a:gd name="connsiteY0" fmla="*/ 99276 h 3944605"/>
                <a:gd name="connsiteX1" fmla="*/ 3259 w 4671095"/>
                <a:gd name="connsiteY1" fmla="*/ 2043579 h 3944605"/>
                <a:gd name="connsiteX2" fmla="*/ 147638 w 4671095"/>
                <a:gd name="connsiteY2" fmla="*/ 3670248 h 3944605"/>
                <a:gd name="connsiteX3" fmla="*/ 619276 w 4671095"/>
                <a:gd name="connsiteY3" fmla="*/ 3910880 h 3944605"/>
                <a:gd name="connsiteX4" fmla="*/ 4074745 w 4671095"/>
                <a:gd name="connsiteY4" fmla="*/ 3901254 h 3944605"/>
                <a:gd name="connsiteX5" fmla="*/ 4623385 w 4671095"/>
                <a:gd name="connsiteY5" fmla="*/ 3525869 h 3944605"/>
                <a:gd name="connsiteX6" fmla="*/ 4642636 w 4671095"/>
                <a:gd name="connsiteY6" fmla="*/ 378408 h 3944605"/>
                <a:gd name="connsiteX7" fmla="*/ 3834114 w 4671095"/>
                <a:gd name="connsiteY7" fmla="*/ 243654 h 3944605"/>
                <a:gd name="connsiteX8" fmla="*/ 397895 w 4671095"/>
                <a:gd name="connsiteY8" fmla="*/ 3023 h 3944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1095" h="3944605">
                  <a:moveTo>
                    <a:pt x="61011" y="99276"/>
                  </a:moveTo>
                  <a:cubicBezTo>
                    <a:pt x="24916" y="773846"/>
                    <a:pt x="-11179" y="1448417"/>
                    <a:pt x="3259" y="2043579"/>
                  </a:cubicBezTo>
                  <a:cubicBezTo>
                    <a:pt x="17697" y="2638741"/>
                    <a:pt x="44969" y="3359031"/>
                    <a:pt x="147638" y="3670248"/>
                  </a:cubicBezTo>
                  <a:cubicBezTo>
                    <a:pt x="250307" y="3981465"/>
                    <a:pt x="-35242" y="3872379"/>
                    <a:pt x="619276" y="3910880"/>
                  </a:cubicBezTo>
                  <a:cubicBezTo>
                    <a:pt x="1273794" y="3949381"/>
                    <a:pt x="3407394" y="3965422"/>
                    <a:pt x="4074745" y="3901254"/>
                  </a:cubicBezTo>
                  <a:cubicBezTo>
                    <a:pt x="4742096" y="3837086"/>
                    <a:pt x="4528737" y="4113010"/>
                    <a:pt x="4623385" y="3525869"/>
                  </a:cubicBezTo>
                  <a:cubicBezTo>
                    <a:pt x="4718033" y="2938728"/>
                    <a:pt x="4642636" y="378408"/>
                    <a:pt x="4642636" y="378408"/>
                  </a:cubicBezTo>
                  <a:cubicBezTo>
                    <a:pt x="4511091" y="-168628"/>
                    <a:pt x="4541571" y="306218"/>
                    <a:pt x="3834114" y="243654"/>
                  </a:cubicBezTo>
                  <a:cubicBezTo>
                    <a:pt x="3126657" y="181090"/>
                    <a:pt x="965785" y="-27457"/>
                    <a:pt x="397895" y="3023"/>
                  </a:cubicBezTo>
                </a:path>
              </a:pathLst>
            </a:custGeom>
            <a:noFill/>
            <a:ln>
              <a:solidFill>
                <a:srgbClr val="00309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a:extLst>
                <a:ext uri="{FF2B5EF4-FFF2-40B4-BE49-F238E27FC236}">
                  <a16:creationId xmlns:a16="http://schemas.microsoft.com/office/drawing/2014/main" id="{4F82A024-CAF9-6ED5-091C-877BC60CDFBC}"/>
                </a:ext>
              </a:extLst>
            </p:cNvPr>
            <p:cNvSpPr/>
            <p:nvPr/>
          </p:nvSpPr>
          <p:spPr>
            <a:xfrm>
              <a:off x="7658425" y="1749953"/>
              <a:ext cx="3728236" cy="3944605"/>
            </a:xfrm>
            <a:custGeom>
              <a:avLst/>
              <a:gdLst>
                <a:gd name="connsiteX0" fmla="*/ 61011 w 4671095"/>
                <a:gd name="connsiteY0" fmla="*/ 99276 h 3944605"/>
                <a:gd name="connsiteX1" fmla="*/ 3259 w 4671095"/>
                <a:gd name="connsiteY1" fmla="*/ 2043579 h 3944605"/>
                <a:gd name="connsiteX2" fmla="*/ 147638 w 4671095"/>
                <a:gd name="connsiteY2" fmla="*/ 3670248 h 3944605"/>
                <a:gd name="connsiteX3" fmla="*/ 619276 w 4671095"/>
                <a:gd name="connsiteY3" fmla="*/ 3910880 h 3944605"/>
                <a:gd name="connsiteX4" fmla="*/ 4074745 w 4671095"/>
                <a:gd name="connsiteY4" fmla="*/ 3901254 h 3944605"/>
                <a:gd name="connsiteX5" fmla="*/ 4623385 w 4671095"/>
                <a:gd name="connsiteY5" fmla="*/ 3525869 h 3944605"/>
                <a:gd name="connsiteX6" fmla="*/ 4642636 w 4671095"/>
                <a:gd name="connsiteY6" fmla="*/ 378408 h 3944605"/>
                <a:gd name="connsiteX7" fmla="*/ 3834114 w 4671095"/>
                <a:gd name="connsiteY7" fmla="*/ 243654 h 3944605"/>
                <a:gd name="connsiteX8" fmla="*/ 397895 w 4671095"/>
                <a:gd name="connsiteY8" fmla="*/ 3023 h 3944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1095" h="3944605">
                  <a:moveTo>
                    <a:pt x="61011" y="99276"/>
                  </a:moveTo>
                  <a:cubicBezTo>
                    <a:pt x="24916" y="773846"/>
                    <a:pt x="-11179" y="1448417"/>
                    <a:pt x="3259" y="2043579"/>
                  </a:cubicBezTo>
                  <a:cubicBezTo>
                    <a:pt x="17697" y="2638741"/>
                    <a:pt x="44969" y="3359031"/>
                    <a:pt x="147638" y="3670248"/>
                  </a:cubicBezTo>
                  <a:cubicBezTo>
                    <a:pt x="250307" y="3981465"/>
                    <a:pt x="-35242" y="3872379"/>
                    <a:pt x="619276" y="3910880"/>
                  </a:cubicBezTo>
                  <a:cubicBezTo>
                    <a:pt x="1273794" y="3949381"/>
                    <a:pt x="3407394" y="3965422"/>
                    <a:pt x="4074745" y="3901254"/>
                  </a:cubicBezTo>
                  <a:cubicBezTo>
                    <a:pt x="4742096" y="3837086"/>
                    <a:pt x="4528737" y="4113010"/>
                    <a:pt x="4623385" y="3525869"/>
                  </a:cubicBezTo>
                  <a:cubicBezTo>
                    <a:pt x="4718033" y="2938728"/>
                    <a:pt x="4642636" y="378408"/>
                    <a:pt x="4642636" y="378408"/>
                  </a:cubicBezTo>
                  <a:cubicBezTo>
                    <a:pt x="4511091" y="-168628"/>
                    <a:pt x="4541571" y="306218"/>
                    <a:pt x="3834114" y="243654"/>
                  </a:cubicBezTo>
                  <a:cubicBezTo>
                    <a:pt x="3126657" y="181090"/>
                    <a:pt x="965785" y="-27457"/>
                    <a:pt x="397895" y="3023"/>
                  </a:cubicBezTo>
                </a:path>
              </a:pathLst>
            </a:custGeom>
            <a:noFill/>
            <a:ln>
              <a:solidFill>
                <a:srgbClr val="00309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1" name="Straight Connector 10">
            <a:extLst>
              <a:ext uri="{FF2B5EF4-FFF2-40B4-BE49-F238E27FC236}">
                <a16:creationId xmlns:a16="http://schemas.microsoft.com/office/drawing/2014/main" id="{8F430DCE-C9BC-66B1-0D37-6CA64D8A6B96}"/>
              </a:ext>
            </a:extLst>
          </p:cNvPr>
          <p:cNvCxnSpPr>
            <a:cxnSpLocks/>
          </p:cNvCxnSpPr>
          <p:nvPr userDrawn="1"/>
        </p:nvCxnSpPr>
        <p:spPr>
          <a:xfrm>
            <a:off x="3724977" y="2877954"/>
            <a:ext cx="0" cy="2425566"/>
          </a:xfrm>
          <a:prstGeom prst="line">
            <a:avLst/>
          </a:prstGeom>
          <a:ln w="6350">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12" name="Oval 25">
            <a:extLst>
              <a:ext uri="{FF2B5EF4-FFF2-40B4-BE49-F238E27FC236}">
                <a16:creationId xmlns:a16="http://schemas.microsoft.com/office/drawing/2014/main" id="{1232F3DA-D2A3-7850-723D-824B4B829B39}"/>
              </a:ext>
            </a:extLst>
          </p:cNvPr>
          <p:cNvSpPr/>
          <p:nvPr userDrawn="1"/>
        </p:nvSpPr>
        <p:spPr>
          <a:xfrm rot="9000000">
            <a:off x="8258313" y="1338256"/>
            <a:ext cx="1059116" cy="1034350"/>
          </a:xfrm>
          <a:custGeom>
            <a:avLst/>
            <a:gdLst>
              <a:gd name="connsiteX0" fmla="*/ 0 w 837398"/>
              <a:gd name="connsiteY0" fmla="*/ 418699 h 837398"/>
              <a:gd name="connsiteX1" fmla="*/ 418699 w 837398"/>
              <a:gd name="connsiteY1" fmla="*/ 0 h 837398"/>
              <a:gd name="connsiteX2" fmla="*/ 837398 w 837398"/>
              <a:gd name="connsiteY2" fmla="*/ 418699 h 837398"/>
              <a:gd name="connsiteX3" fmla="*/ 418699 w 837398"/>
              <a:gd name="connsiteY3" fmla="*/ 837398 h 837398"/>
              <a:gd name="connsiteX4" fmla="*/ 0 w 837398"/>
              <a:gd name="connsiteY4" fmla="*/ 418699 h 837398"/>
              <a:gd name="connsiteX0" fmla="*/ 338 w 837736"/>
              <a:gd name="connsiteY0" fmla="*/ 399448 h 818147"/>
              <a:gd name="connsiteX1" fmla="*/ 476789 w 837736"/>
              <a:gd name="connsiteY1" fmla="*/ 0 h 818147"/>
              <a:gd name="connsiteX2" fmla="*/ 837736 w 837736"/>
              <a:gd name="connsiteY2" fmla="*/ 399448 h 818147"/>
              <a:gd name="connsiteX3" fmla="*/ 419037 w 837736"/>
              <a:gd name="connsiteY3" fmla="*/ 818147 h 818147"/>
              <a:gd name="connsiteX4" fmla="*/ 338 w 837736"/>
              <a:gd name="connsiteY4" fmla="*/ 399448 h 818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7736" h="818147">
                <a:moveTo>
                  <a:pt x="338" y="399448"/>
                </a:moveTo>
                <a:cubicBezTo>
                  <a:pt x="9963" y="263090"/>
                  <a:pt x="245548" y="0"/>
                  <a:pt x="476789" y="0"/>
                </a:cubicBezTo>
                <a:cubicBezTo>
                  <a:pt x="708030" y="0"/>
                  <a:pt x="837736" y="168207"/>
                  <a:pt x="837736" y="399448"/>
                </a:cubicBezTo>
                <a:cubicBezTo>
                  <a:pt x="837736" y="630689"/>
                  <a:pt x="650278" y="818147"/>
                  <a:pt x="419037" y="818147"/>
                </a:cubicBezTo>
                <a:cubicBezTo>
                  <a:pt x="187796" y="818147"/>
                  <a:pt x="-9287" y="535806"/>
                  <a:pt x="338" y="399448"/>
                </a:cubicBezTo>
                <a:close/>
              </a:path>
            </a:pathLst>
          </a:custGeom>
          <a:solidFill>
            <a:schemeClr val="bg1"/>
          </a:solidFill>
          <a:ln w="28575">
            <a:solidFill>
              <a:srgbClr val="00309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7">
            <a:extLst>
              <a:ext uri="{FF2B5EF4-FFF2-40B4-BE49-F238E27FC236}">
                <a16:creationId xmlns:a16="http://schemas.microsoft.com/office/drawing/2014/main" id="{0F3CF185-FF66-10BF-F9A3-D3CD4FF15E96}"/>
              </a:ext>
            </a:extLst>
          </p:cNvPr>
          <p:cNvSpPr txBox="1">
            <a:spLocks/>
          </p:cNvSpPr>
          <p:nvPr userDrawn="1"/>
        </p:nvSpPr>
        <p:spPr>
          <a:xfrm>
            <a:off x="3469037" y="3184571"/>
            <a:ext cx="2300437" cy="2686840"/>
          </a:xfrm>
          <a:prstGeom prst="rect">
            <a:avLst/>
          </a:prstGeom>
        </p:spPr>
        <p:txBody>
          <a:bodyPr vert="horz" lIns="0" tIns="0" rIns="0" bIns="0" rtlCol="0" anchor="t">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a:lnSpc>
                <a:spcPct val="110000"/>
              </a:lnSpc>
            </a:pPr>
            <a:r>
              <a:rPr lang="en-IN" sz="1100">
                <a:solidFill>
                  <a:schemeClr val="tx1">
                    <a:lumMod val="65000"/>
                    <a:lumOff val="35000"/>
                  </a:schemeClr>
                </a:solidFill>
                <a:latin typeface="Arial" panose="020B0604020202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endParaRPr lang="en-US" sz="1100">
              <a:solidFill>
                <a:schemeClr val="tx1">
                  <a:lumMod val="65000"/>
                  <a:lumOff val="35000"/>
                </a:schemeClr>
              </a:solidFill>
              <a:latin typeface="Arial" panose="020B0604020202020204" pitchFamily="34" charset="0"/>
            </a:endParaRPr>
          </a:p>
        </p:txBody>
      </p:sp>
      <p:pic>
        <p:nvPicPr>
          <p:cNvPr id="14" name="Picture 13" descr="A blue line drawing of a graph and a magnifying glass&#10;&#10;Description automatically generated">
            <a:extLst>
              <a:ext uri="{FF2B5EF4-FFF2-40B4-BE49-F238E27FC236}">
                <a16:creationId xmlns:a16="http://schemas.microsoft.com/office/drawing/2014/main" id="{F3634EE5-4EC5-CA69-5DE9-57324DE44AF3}"/>
              </a:ext>
            </a:extLst>
          </p:cNvPr>
          <p:cNvPicPr>
            <a:picLocks noChangeAspect="1"/>
          </p:cNvPicPr>
          <p:nvPr userDrawn="1"/>
        </p:nvPicPr>
        <p:blipFill>
          <a:blip r:embed="rId4"/>
          <a:stretch>
            <a:fillRect/>
          </a:stretch>
        </p:blipFill>
        <p:spPr>
          <a:xfrm>
            <a:off x="8432953" y="1490393"/>
            <a:ext cx="671335" cy="710825"/>
          </a:xfrm>
          <a:prstGeom prst="rect">
            <a:avLst/>
          </a:prstGeom>
        </p:spPr>
      </p:pic>
      <p:sp>
        <p:nvSpPr>
          <p:cNvPr id="15" name="Text Placeholder 7">
            <a:extLst>
              <a:ext uri="{FF2B5EF4-FFF2-40B4-BE49-F238E27FC236}">
                <a16:creationId xmlns:a16="http://schemas.microsoft.com/office/drawing/2014/main" id="{8187E7C4-27C4-863F-D0E5-F18CA2506CB1}"/>
              </a:ext>
            </a:extLst>
          </p:cNvPr>
          <p:cNvSpPr txBox="1">
            <a:spLocks/>
          </p:cNvSpPr>
          <p:nvPr userDrawn="1"/>
        </p:nvSpPr>
        <p:spPr>
          <a:xfrm>
            <a:off x="6670307" y="3549634"/>
            <a:ext cx="1241185" cy="1916820"/>
          </a:xfrm>
          <a:prstGeom prst="rect">
            <a:avLst/>
          </a:prstGeom>
        </p:spPr>
        <p:txBody>
          <a:bodyPr vert="horz" lIns="0" tIns="0" rIns="0" bIns="0" rtlCol="0" anchor="t">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algn="ctr">
              <a:lnSpc>
                <a:spcPct val="110000"/>
              </a:lnSpc>
            </a:pPr>
            <a:r>
              <a:rPr lang="en-IN" sz="1100">
                <a:solidFill>
                  <a:schemeClr val="tx1">
                    <a:lumMod val="65000"/>
                    <a:lumOff val="35000"/>
                  </a:schemeClr>
                </a:solidFill>
                <a:latin typeface="Arial" panose="020B0604020202020204" pitchFamily="34" charset="0"/>
              </a:rPr>
              <a:t>Lorem Ipsum is simply dummy text of the printing and typesetting industry. Lorem Ipsum has been the industry's standard dummy text ever since.</a:t>
            </a:r>
            <a:endParaRPr lang="en-US" sz="1100">
              <a:solidFill>
                <a:schemeClr val="tx1">
                  <a:lumMod val="65000"/>
                  <a:lumOff val="35000"/>
                </a:schemeClr>
              </a:solidFill>
              <a:latin typeface="Arial" panose="020B0604020202020204" pitchFamily="34" charset="0"/>
            </a:endParaRPr>
          </a:p>
        </p:txBody>
      </p:sp>
      <p:sp>
        <p:nvSpPr>
          <p:cNvPr id="16" name="Text Placeholder 7">
            <a:extLst>
              <a:ext uri="{FF2B5EF4-FFF2-40B4-BE49-F238E27FC236}">
                <a16:creationId xmlns:a16="http://schemas.microsoft.com/office/drawing/2014/main" id="{AFB10C2A-9E62-11C0-982A-69C536024F67}"/>
              </a:ext>
            </a:extLst>
          </p:cNvPr>
          <p:cNvSpPr txBox="1">
            <a:spLocks/>
          </p:cNvSpPr>
          <p:nvPr userDrawn="1"/>
        </p:nvSpPr>
        <p:spPr>
          <a:xfrm>
            <a:off x="8152835" y="3549634"/>
            <a:ext cx="1241185" cy="1916820"/>
          </a:xfrm>
          <a:prstGeom prst="rect">
            <a:avLst/>
          </a:prstGeom>
        </p:spPr>
        <p:txBody>
          <a:bodyPr vert="horz" lIns="0" tIns="0" rIns="0" bIns="0" rtlCol="0" anchor="t">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algn="ctr">
              <a:lnSpc>
                <a:spcPct val="110000"/>
              </a:lnSpc>
            </a:pPr>
            <a:r>
              <a:rPr lang="en-IN" sz="1100">
                <a:solidFill>
                  <a:schemeClr val="tx1">
                    <a:lumMod val="65000"/>
                    <a:lumOff val="35000"/>
                  </a:schemeClr>
                </a:solidFill>
                <a:latin typeface="Arial" panose="020B0604020202020204" pitchFamily="34" charset="0"/>
              </a:rPr>
              <a:t>Lorem Ipsum is simply dummy text of only five centuries, but also the leap into elect remaining </a:t>
            </a:r>
            <a:r>
              <a:rPr lang="en-IN" sz="1100" err="1">
                <a:solidFill>
                  <a:schemeClr val="tx1">
                    <a:lumMod val="65000"/>
                    <a:lumOff val="35000"/>
                  </a:schemeClr>
                </a:solidFill>
                <a:latin typeface="Arial" panose="020B0604020202020204" pitchFamily="34" charset="0"/>
              </a:rPr>
              <a:t>ntially</a:t>
            </a:r>
            <a:r>
              <a:rPr lang="en-IN" sz="1100">
                <a:solidFill>
                  <a:schemeClr val="tx1">
                    <a:lumMod val="65000"/>
                    <a:lumOff val="35000"/>
                  </a:schemeClr>
                </a:solidFill>
                <a:latin typeface="Arial" panose="020B0604020202020204" pitchFamily="34" charset="0"/>
              </a:rPr>
              <a:t> unchanged. Lorem Ipsum is simply printing and ty.</a:t>
            </a:r>
            <a:endParaRPr lang="en-US" sz="1100">
              <a:solidFill>
                <a:schemeClr val="tx1">
                  <a:lumMod val="65000"/>
                  <a:lumOff val="35000"/>
                </a:schemeClr>
              </a:solidFill>
              <a:latin typeface="Arial" panose="020B0604020202020204" pitchFamily="34" charset="0"/>
            </a:endParaRPr>
          </a:p>
        </p:txBody>
      </p:sp>
      <p:sp>
        <p:nvSpPr>
          <p:cNvPr id="17" name="Text Placeholder 7">
            <a:extLst>
              <a:ext uri="{FF2B5EF4-FFF2-40B4-BE49-F238E27FC236}">
                <a16:creationId xmlns:a16="http://schemas.microsoft.com/office/drawing/2014/main" id="{93B87DC2-0E9A-3131-4C7C-7D9FED980ECD}"/>
              </a:ext>
            </a:extLst>
          </p:cNvPr>
          <p:cNvSpPr txBox="1">
            <a:spLocks/>
          </p:cNvSpPr>
          <p:nvPr userDrawn="1"/>
        </p:nvSpPr>
        <p:spPr>
          <a:xfrm>
            <a:off x="9635363" y="3549634"/>
            <a:ext cx="1241185" cy="1916820"/>
          </a:xfrm>
          <a:prstGeom prst="rect">
            <a:avLst/>
          </a:prstGeom>
        </p:spPr>
        <p:txBody>
          <a:bodyPr vert="horz" lIns="0" tIns="0" rIns="0" bIns="0" rtlCol="0" anchor="t">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algn="ctr">
              <a:lnSpc>
                <a:spcPct val="110000"/>
              </a:lnSpc>
            </a:pPr>
            <a:r>
              <a:rPr lang="en-IN" sz="1100">
                <a:solidFill>
                  <a:schemeClr val="tx1">
                    <a:lumMod val="65000"/>
                    <a:lumOff val="35000"/>
                  </a:schemeClr>
                </a:solidFill>
                <a:latin typeface="Arial" panose="020B0604020202020204" pitchFamily="34" charset="0"/>
              </a:rPr>
              <a:t>Lorem Ipsum is simply dummy text of the printing and typesetting industry. Lorem Ipsum has been the industry's standard dummy text ever since.</a:t>
            </a:r>
            <a:endParaRPr lang="en-US" sz="1100">
              <a:solidFill>
                <a:schemeClr val="tx1">
                  <a:lumMod val="65000"/>
                  <a:lumOff val="35000"/>
                </a:schemeClr>
              </a:solidFill>
              <a:latin typeface="Arial" panose="020B0604020202020204" pitchFamily="34" charset="0"/>
            </a:endParaRPr>
          </a:p>
        </p:txBody>
      </p:sp>
      <p:sp>
        <p:nvSpPr>
          <p:cNvPr id="18" name="Text Placeholder 7">
            <a:extLst>
              <a:ext uri="{FF2B5EF4-FFF2-40B4-BE49-F238E27FC236}">
                <a16:creationId xmlns:a16="http://schemas.microsoft.com/office/drawing/2014/main" id="{9F1671C6-6876-1739-2F54-0FF5ECFB34E1}"/>
              </a:ext>
            </a:extLst>
          </p:cNvPr>
          <p:cNvSpPr txBox="1">
            <a:spLocks/>
          </p:cNvSpPr>
          <p:nvPr userDrawn="1"/>
        </p:nvSpPr>
        <p:spPr>
          <a:xfrm>
            <a:off x="6670307" y="2952868"/>
            <a:ext cx="1241185" cy="476132"/>
          </a:xfrm>
          <a:prstGeom prst="rect">
            <a:avLst/>
          </a:prstGeom>
        </p:spPr>
        <p:txBody>
          <a:bodyPr vert="horz" lIns="0" tIns="0" rIns="0" bIns="0" rtlCol="0" anchor="t">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algn="ctr">
              <a:lnSpc>
                <a:spcPct val="110000"/>
              </a:lnSpc>
            </a:pPr>
            <a:r>
              <a:rPr lang="en-IN" sz="2800" b="1">
                <a:solidFill>
                  <a:srgbClr val="3A872E"/>
                </a:solidFill>
                <a:latin typeface="Arial Black" panose="020B0604020202020204" pitchFamily="34" charset="0"/>
                <a:cs typeface="Arial Black" panose="020B0604020202020204" pitchFamily="34" charset="0"/>
              </a:rPr>
              <a:t>023</a:t>
            </a:r>
            <a:endParaRPr lang="en-US" sz="2800" b="1">
              <a:solidFill>
                <a:srgbClr val="3A872E"/>
              </a:solidFill>
              <a:latin typeface="Arial Black" panose="020B0604020202020204" pitchFamily="34" charset="0"/>
              <a:cs typeface="Arial Black" panose="020B0604020202020204" pitchFamily="34" charset="0"/>
            </a:endParaRPr>
          </a:p>
        </p:txBody>
      </p:sp>
      <p:sp>
        <p:nvSpPr>
          <p:cNvPr id="19" name="Text Placeholder 7">
            <a:extLst>
              <a:ext uri="{FF2B5EF4-FFF2-40B4-BE49-F238E27FC236}">
                <a16:creationId xmlns:a16="http://schemas.microsoft.com/office/drawing/2014/main" id="{19B553CA-5645-DE02-F4ED-0796CE6B1EBE}"/>
              </a:ext>
            </a:extLst>
          </p:cNvPr>
          <p:cNvSpPr txBox="1">
            <a:spLocks/>
          </p:cNvSpPr>
          <p:nvPr userDrawn="1"/>
        </p:nvSpPr>
        <p:spPr>
          <a:xfrm>
            <a:off x="8133347" y="2952868"/>
            <a:ext cx="1241185" cy="476132"/>
          </a:xfrm>
          <a:prstGeom prst="rect">
            <a:avLst/>
          </a:prstGeom>
        </p:spPr>
        <p:txBody>
          <a:bodyPr vert="horz" lIns="0" tIns="0" rIns="0" bIns="0" rtlCol="0" anchor="t">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algn="ctr">
              <a:lnSpc>
                <a:spcPct val="110000"/>
              </a:lnSpc>
            </a:pPr>
            <a:r>
              <a:rPr lang="en-IN" sz="2800" b="1">
                <a:solidFill>
                  <a:srgbClr val="3A872E"/>
                </a:solidFill>
                <a:latin typeface="Arial Black" panose="020B0604020202020204" pitchFamily="34" charset="0"/>
                <a:cs typeface="Arial Black" panose="020B0604020202020204" pitchFamily="34" charset="0"/>
              </a:rPr>
              <a:t>023</a:t>
            </a:r>
            <a:endParaRPr lang="en-US" sz="2800" b="1">
              <a:solidFill>
                <a:srgbClr val="3A872E"/>
              </a:solidFill>
              <a:latin typeface="Arial Black" panose="020B0604020202020204" pitchFamily="34" charset="0"/>
              <a:cs typeface="Arial Black" panose="020B0604020202020204" pitchFamily="34" charset="0"/>
            </a:endParaRPr>
          </a:p>
        </p:txBody>
      </p:sp>
      <p:sp>
        <p:nvSpPr>
          <p:cNvPr id="20" name="Text Placeholder 7">
            <a:extLst>
              <a:ext uri="{FF2B5EF4-FFF2-40B4-BE49-F238E27FC236}">
                <a16:creationId xmlns:a16="http://schemas.microsoft.com/office/drawing/2014/main" id="{8853FB76-2BD5-BDCF-0B6B-FD295C3F745C}"/>
              </a:ext>
            </a:extLst>
          </p:cNvPr>
          <p:cNvSpPr txBox="1">
            <a:spLocks/>
          </p:cNvSpPr>
          <p:nvPr userDrawn="1"/>
        </p:nvSpPr>
        <p:spPr>
          <a:xfrm>
            <a:off x="9596387" y="2952868"/>
            <a:ext cx="1241185" cy="476132"/>
          </a:xfrm>
          <a:prstGeom prst="rect">
            <a:avLst/>
          </a:prstGeom>
        </p:spPr>
        <p:txBody>
          <a:bodyPr vert="horz" lIns="0" tIns="0" rIns="0" bIns="0" rtlCol="0" anchor="t">
            <a:noAutofit/>
          </a:bodyPr>
          <a:lstStyle>
            <a:lvl1pPr marL="0" marR="0" indent="0" algn="l" defTabSz="914309" rtl="0" eaLnBrk="1" fontAlgn="auto" latinLnBrk="0" hangingPunct="1">
              <a:lnSpc>
                <a:spcPct val="80000"/>
              </a:lnSpc>
              <a:spcBef>
                <a:spcPts val="0"/>
              </a:spcBef>
              <a:spcAft>
                <a:spcPts val="900"/>
              </a:spcAft>
              <a:buClrTx/>
              <a:buSzTx/>
              <a:buFont typeface="+mj-lt"/>
              <a:buNone/>
              <a:tabLst/>
              <a:defRPr sz="40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bg1"/>
                </a:solidFill>
                <a:latin typeface="Garamond" panose="02020404030301010803" pitchFamily="18" charset="0"/>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bg1"/>
                </a:solidFill>
                <a:latin typeface="Garamond" panose="02020404030301010803" pitchFamily="18" charset="0"/>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bg1"/>
                </a:solidFill>
                <a:latin typeface="Garamond" panose="02020404030301010803" pitchFamily="18" charset="0"/>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pPr algn="ctr">
              <a:lnSpc>
                <a:spcPct val="110000"/>
              </a:lnSpc>
            </a:pPr>
            <a:r>
              <a:rPr lang="en-IN" sz="2800" b="1">
                <a:solidFill>
                  <a:srgbClr val="3A872E"/>
                </a:solidFill>
                <a:latin typeface="Arial Black" panose="020B0604020202020204" pitchFamily="34" charset="0"/>
                <a:cs typeface="Arial Black" panose="020B0604020202020204" pitchFamily="34" charset="0"/>
              </a:rPr>
              <a:t>023</a:t>
            </a:r>
            <a:endParaRPr lang="en-US" sz="2800" b="1">
              <a:solidFill>
                <a:srgbClr val="3A872E"/>
              </a:solidFill>
              <a:latin typeface="Arial Black" panose="020B0604020202020204" pitchFamily="34" charset="0"/>
              <a:cs typeface="Arial Black" panose="020B0604020202020204" pitchFamily="34" charset="0"/>
            </a:endParaRPr>
          </a:p>
        </p:txBody>
      </p:sp>
    </p:spTree>
    <p:extLst>
      <p:ext uri="{BB962C8B-B14F-4D97-AF65-F5344CB8AC3E}">
        <p14:creationId xmlns:p14="http://schemas.microsoft.com/office/powerpoint/2010/main" val="10989818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C3C22F-4ECF-5222-6DE0-91A386AE1E3E}"/>
              </a:ext>
            </a:extLst>
          </p:cNvPr>
          <p:cNvPicPr>
            <a:picLocks noChangeAspect="1"/>
          </p:cNvPicPr>
          <p:nvPr userDrawn="1"/>
        </p:nvPicPr>
        <p:blipFill>
          <a:blip r:embed="rId2"/>
          <a:srcRect l="16653" t="16297"/>
          <a:stretch/>
        </p:blipFill>
        <p:spPr>
          <a:xfrm>
            <a:off x="0" y="0"/>
            <a:ext cx="12192000" cy="6887367"/>
          </a:xfrm>
          <a:prstGeom prst="rect">
            <a:avLst/>
          </a:prstGeom>
        </p:spPr>
      </p:pic>
      <p:cxnSp>
        <p:nvCxnSpPr>
          <p:cNvPr id="11" name="Straight Connector 10">
            <a:extLst>
              <a:ext uri="{FF2B5EF4-FFF2-40B4-BE49-F238E27FC236}">
                <a16:creationId xmlns:a16="http://schemas.microsoft.com/office/drawing/2014/main" id="{8F430DCE-C9BC-66B1-0D37-6CA64D8A6B96}"/>
              </a:ext>
            </a:extLst>
          </p:cNvPr>
          <p:cNvCxnSpPr>
            <a:cxnSpLocks/>
          </p:cNvCxnSpPr>
          <p:nvPr userDrawn="1"/>
        </p:nvCxnSpPr>
        <p:spPr>
          <a:xfrm>
            <a:off x="3724977" y="2877954"/>
            <a:ext cx="0" cy="2425566"/>
          </a:xfrm>
          <a:prstGeom prst="line">
            <a:avLst/>
          </a:prstGeom>
          <a:ln w="6350">
            <a:solidFill>
              <a:schemeClr val="bg1"/>
            </a:solidFill>
            <a:prstDash val="dash"/>
          </a:ln>
        </p:spPr>
        <p:style>
          <a:lnRef idx="2">
            <a:schemeClr val="accent1"/>
          </a:lnRef>
          <a:fillRef idx="0">
            <a:schemeClr val="accent1"/>
          </a:fillRef>
          <a:effectRef idx="1">
            <a:schemeClr val="accent1"/>
          </a:effectRef>
          <a:fontRef idx="minor">
            <a:schemeClr val="tx1"/>
          </a:fontRef>
        </p:style>
      </p:cxnSp>
      <p:grpSp>
        <p:nvGrpSpPr>
          <p:cNvPr id="2" name="Group 1">
            <a:extLst>
              <a:ext uri="{FF2B5EF4-FFF2-40B4-BE49-F238E27FC236}">
                <a16:creationId xmlns:a16="http://schemas.microsoft.com/office/drawing/2014/main" id="{B50325C1-E299-2A0F-B8FF-62D04EA280A7}"/>
              </a:ext>
            </a:extLst>
          </p:cNvPr>
          <p:cNvGrpSpPr/>
          <p:nvPr userDrawn="1"/>
        </p:nvGrpSpPr>
        <p:grpSpPr>
          <a:xfrm>
            <a:off x="361699" y="322645"/>
            <a:ext cx="877821" cy="825435"/>
            <a:chOff x="2820419" y="1917376"/>
            <a:chExt cx="1059116" cy="1034350"/>
          </a:xfrm>
        </p:grpSpPr>
        <p:sp>
          <p:nvSpPr>
            <p:cNvPr id="12" name="Oval 25">
              <a:extLst>
                <a:ext uri="{FF2B5EF4-FFF2-40B4-BE49-F238E27FC236}">
                  <a16:creationId xmlns:a16="http://schemas.microsoft.com/office/drawing/2014/main" id="{1232F3DA-D2A3-7850-723D-824B4B829B39}"/>
                </a:ext>
              </a:extLst>
            </p:cNvPr>
            <p:cNvSpPr/>
            <p:nvPr userDrawn="1"/>
          </p:nvSpPr>
          <p:spPr>
            <a:xfrm rot="9000000">
              <a:off x="2820419" y="1917376"/>
              <a:ext cx="1059116" cy="1034350"/>
            </a:xfrm>
            <a:custGeom>
              <a:avLst/>
              <a:gdLst>
                <a:gd name="connsiteX0" fmla="*/ 0 w 837398"/>
                <a:gd name="connsiteY0" fmla="*/ 418699 h 837398"/>
                <a:gd name="connsiteX1" fmla="*/ 418699 w 837398"/>
                <a:gd name="connsiteY1" fmla="*/ 0 h 837398"/>
                <a:gd name="connsiteX2" fmla="*/ 837398 w 837398"/>
                <a:gd name="connsiteY2" fmla="*/ 418699 h 837398"/>
                <a:gd name="connsiteX3" fmla="*/ 418699 w 837398"/>
                <a:gd name="connsiteY3" fmla="*/ 837398 h 837398"/>
                <a:gd name="connsiteX4" fmla="*/ 0 w 837398"/>
                <a:gd name="connsiteY4" fmla="*/ 418699 h 837398"/>
                <a:gd name="connsiteX0" fmla="*/ 338 w 837736"/>
                <a:gd name="connsiteY0" fmla="*/ 399448 h 818147"/>
                <a:gd name="connsiteX1" fmla="*/ 476789 w 837736"/>
                <a:gd name="connsiteY1" fmla="*/ 0 h 818147"/>
                <a:gd name="connsiteX2" fmla="*/ 837736 w 837736"/>
                <a:gd name="connsiteY2" fmla="*/ 399448 h 818147"/>
                <a:gd name="connsiteX3" fmla="*/ 419037 w 837736"/>
                <a:gd name="connsiteY3" fmla="*/ 818147 h 818147"/>
                <a:gd name="connsiteX4" fmla="*/ 338 w 837736"/>
                <a:gd name="connsiteY4" fmla="*/ 399448 h 818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7736" h="818147">
                  <a:moveTo>
                    <a:pt x="338" y="399448"/>
                  </a:moveTo>
                  <a:cubicBezTo>
                    <a:pt x="9963" y="263090"/>
                    <a:pt x="245548" y="0"/>
                    <a:pt x="476789" y="0"/>
                  </a:cubicBezTo>
                  <a:cubicBezTo>
                    <a:pt x="708030" y="0"/>
                    <a:pt x="837736" y="168207"/>
                    <a:pt x="837736" y="399448"/>
                  </a:cubicBezTo>
                  <a:cubicBezTo>
                    <a:pt x="837736" y="630689"/>
                    <a:pt x="650278" y="818147"/>
                    <a:pt x="419037" y="818147"/>
                  </a:cubicBezTo>
                  <a:cubicBezTo>
                    <a:pt x="187796" y="818147"/>
                    <a:pt x="-9287" y="535806"/>
                    <a:pt x="338" y="399448"/>
                  </a:cubicBezTo>
                  <a:close/>
                </a:path>
              </a:pathLst>
            </a:custGeom>
            <a:solidFill>
              <a:schemeClr val="bg1"/>
            </a:solidFill>
            <a:ln w="28575">
              <a:solidFill>
                <a:srgbClr val="00309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D317FFE-7699-017F-570F-CD950692E016}"/>
                </a:ext>
              </a:extLst>
            </p:cNvPr>
            <p:cNvPicPr>
              <a:picLocks noChangeAspect="1"/>
            </p:cNvPicPr>
            <p:nvPr userDrawn="1"/>
          </p:nvPicPr>
          <p:blipFill>
            <a:blip r:embed="rId3"/>
            <a:srcRect/>
            <a:stretch/>
          </p:blipFill>
          <p:spPr>
            <a:xfrm>
              <a:off x="2874879" y="2012315"/>
              <a:ext cx="863000" cy="913765"/>
            </a:xfrm>
            <a:prstGeom prst="rect">
              <a:avLst/>
            </a:prstGeom>
          </p:spPr>
        </p:pic>
      </p:grpSp>
      <p:pic>
        <p:nvPicPr>
          <p:cNvPr id="21" name="Graphic 20">
            <a:extLst>
              <a:ext uri="{FF2B5EF4-FFF2-40B4-BE49-F238E27FC236}">
                <a16:creationId xmlns:a16="http://schemas.microsoft.com/office/drawing/2014/main" id="{F4C8F1B2-B7E6-AD58-33C3-7725F5A0E11C}"/>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470535" y="6205139"/>
            <a:ext cx="964833" cy="254716"/>
          </a:xfrm>
          <a:prstGeom prst="rect">
            <a:avLst/>
          </a:prstGeom>
        </p:spPr>
      </p:pic>
      <p:pic>
        <p:nvPicPr>
          <p:cNvPr id="23" name="Picture 22" descr="A blue and green text on a black background&#10;&#10;Description automatically generated">
            <a:extLst>
              <a:ext uri="{FF2B5EF4-FFF2-40B4-BE49-F238E27FC236}">
                <a16:creationId xmlns:a16="http://schemas.microsoft.com/office/drawing/2014/main" id="{D8F2E6E8-B21A-17F7-BD36-63BBB5C6DEAD}"/>
              </a:ext>
            </a:extLst>
          </p:cNvPr>
          <p:cNvPicPr>
            <a:picLocks noChangeAspect="1"/>
          </p:cNvPicPr>
          <p:nvPr userDrawn="1"/>
        </p:nvPicPr>
        <p:blipFill>
          <a:blip r:embed="rId6"/>
          <a:srcRect t="15412" b="17764"/>
          <a:stretch/>
        </p:blipFill>
        <p:spPr>
          <a:xfrm>
            <a:off x="10180245" y="6026150"/>
            <a:ext cx="1706004" cy="484505"/>
          </a:xfrm>
          <a:prstGeom prst="rect">
            <a:avLst/>
          </a:prstGeom>
        </p:spPr>
      </p:pic>
      <p:sp>
        <p:nvSpPr>
          <p:cNvPr id="14" name="Content Placeholder 13">
            <a:extLst>
              <a:ext uri="{FF2B5EF4-FFF2-40B4-BE49-F238E27FC236}">
                <a16:creationId xmlns:a16="http://schemas.microsoft.com/office/drawing/2014/main" id="{E662B22E-8DFD-FBD2-97F3-BB9D24A6B338}"/>
              </a:ext>
            </a:extLst>
          </p:cNvPr>
          <p:cNvSpPr>
            <a:spLocks noGrp="1"/>
          </p:cNvSpPr>
          <p:nvPr>
            <p:ph sz="quarter" idx="10" hasCustomPrompt="1"/>
          </p:nvPr>
        </p:nvSpPr>
        <p:spPr>
          <a:xfrm>
            <a:off x="460375" y="1249681"/>
            <a:ext cx="7437438" cy="4653280"/>
          </a:xfrm>
        </p:spPr>
        <p:txBody>
          <a:bodyPr numCol="3" spcCol="360000"/>
          <a:lstStyle>
            <a:lvl1pPr algn="just">
              <a:lnSpc>
                <a:spcPct val="100000"/>
              </a:lnSpc>
              <a:defRPr sz="1000"/>
            </a:lvl1pPr>
            <a:lvl2pPr>
              <a:lnSpc>
                <a:spcPct val="100000"/>
              </a:lnSpc>
              <a:defRPr sz="1000"/>
            </a:lvl2pPr>
            <a:lvl3pPr>
              <a:lnSpc>
                <a:spcPct val="100000"/>
              </a:lnSpc>
              <a:defRPr sz="1000"/>
            </a:lvl3pPr>
            <a:lvl4pPr>
              <a:lnSpc>
                <a:spcPct val="100000"/>
              </a:lnSpc>
              <a:defRPr sz="1000"/>
            </a:lvl4pPr>
            <a:lvl5pPr>
              <a:lnSpc>
                <a:spcPct val="100000"/>
              </a:lnSpc>
              <a:defRPr sz="1000"/>
            </a:lvl5pPr>
          </a:lstStyle>
          <a:p>
            <a:pPr lvl="0"/>
            <a:r>
              <a:rPr lang="en-GB"/>
              <a:t>Lorem ipsum </a:t>
            </a:r>
            <a:r>
              <a:rPr lang="en-GB" err="1"/>
              <a:t>dolor</a:t>
            </a:r>
            <a:r>
              <a:rPr lang="en-GB"/>
              <a:t> sit </a:t>
            </a:r>
            <a:r>
              <a:rPr lang="en-GB" err="1"/>
              <a:t>amet</a:t>
            </a:r>
            <a:r>
              <a:rPr lang="en-GB"/>
              <a:t>, </a:t>
            </a:r>
            <a:r>
              <a:rPr lang="en-GB" err="1"/>
              <a:t>consectetur</a:t>
            </a:r>
            <a:r>
              <a:rPr lang="en-GB"/>
              <a:t> </a:t>
            </a:r>
            <a:r>
              <a:rPr lang="en-GB" err="1"/>
              <a:t>adipiscing</a:t>
            </a:r>
            <a:r>
              <a:rPr lang="en-GB"/>
              <a:t> </a:t>
            </a:r>
            <a:r>
              <a:rPr lang="en-GB" err="1"/>
              <a:t>elit</a:t>
            </a:r>
            <a:r>
              <a:rPr lang="en-GB"/>
              <a:t>, </a:t>
            </a:r>
            <a:r>
              <a:rPr lang="en-GB" err="1"/>
              <a:t>sed</a:t>
            </a:r>
            <a:r>
              <a:rPr lang="en-GB"/>
              <a:t> do </a:t>
            </a:r>
            <a:r>
              <a:rPr lang="en-GB" err="1"/>
              <a:t>eiusmod</a:t>
            </a:r>
            <a:r>
              <a:rPr lang="en-GB"/>
              <a:t> </a:t>
            </a:r>
            <a:r>
              <a:rPr lang="en-GB" err="1"/>
              <a:t>tempor</a:t>
            </a:r>
            <a:r>
              <a:rPr lang="en-GB"/>
              <a:t> </a:t>
            </a:r>
            <a:r>
              <a:rPr lang="en-GB" err="1"/>
              <a:t>incididunt</a:t>
            </a:r>
            <a:r>
              <a:rPr lang="en-GB"/>
              <a:t> </a:t>
            </a:r>
            <a:r>
              <a:rPr lang="en-GB" err="1"/>
              <a:t>ut</a:t>
            </a:r>
            <a:r>
              <a:rPr lang="en-GB"/>
              <a:t> labore et dolore magna </a:t>
            </a:r>
            <a:r>
              <a:rPr lang="en-GB" err="1"/>
              <a:t>aliqua</a:t>
            </a:r>
            <a:r>
              <a:rPr lang="en-GB"/>
              <a:t>. Ut </a:t>
            </a:r>
            <a:r>
              <a:rPr lang="en-GB" err="1"/>
              <a:t>enim</a:t>
            </a:r>
            <a:r>
              <a:rPr lang="en-GB"/>
              <a:t> ad minim </a:t>
            </a:r>
            <a:r>
              <a:rPr lang="en-GB" err="1"/>
              <a:t>veniam</a:t>
            </a:r>
            <a:r>
              <a:rPr lang="en-GB"/>
              <a:t>, </a:t>
            </a:r>
            <a:r>
              <a:rPr lang="en-GB" err="1"/>
              <a:t>quis</a:t>
            </a:r>
            <a:r>
              <a:rPr lang="en-GB"/>
              <a:t> </a:t>
            </a:r>
            <a:r>
              <a:rPr lang="en-GB" err="1"/>
              <a:t>nostrud</a:t>
            </a:r>
            <a:r>
              <a:rPr lang="en-GB"/>
              <a:t> exercitation </a:t>
            </a:r>
            <a:r>
              <a:rPr lang="en-GB" err="1"/>
              <a:t>ullamco</a:t>
            </a:r>
            <a:r>
              <a:rPr lang="en-GB"/>
              <a:t> </a:t>
            </a:r>
            <a:r>
              <a:rPr lang="en-GB" err="1"/>
              <a:t>laboris</a:t>
            </a:r>
            <a:r>
              <a:rPr lang="en-GB"/>
              <a:t> nisi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t>
            </a:r>
            <a:r>
              <a:rPr lang="en-GB" err="1"/>
              <a:t>aute</a:t>
            </a:r>
            <a:r>
              <a:rPr lang="en-GB"/>
              <a:t> </a:t>
            </a:r>
            <a:r>
              <a:rPr lang="en-GB" err="1"/>
              <a:t>irure</a:t>
            </a:r>
            <a:r>
              <a:rPr lang="en-GB"/>
              <a:t> </a:t>
            </a:r>
            <a:r>
              <a:rPr lang="en-GB" err="1"/>
              <a:t>dolor</a:t>
            </a:r>
            <a:r>
              <a:rPr lang="en-GB"/>
              <a:t> in </a:t>
            </a:r>
            <a:r>
              <a:rPr lang="en-GB" err="1"/>
              <a:t>reprehenderit</a:t>
            </a:r>
            <a:r>
              <a:rPr lang="en-GB"/>
              <a:t> in </a:t>
            </a:r>
            <a:r>
              <a:rPr lang="en-GB" err="1"/>
              <a:t>voluptate</a:t>
            </a:r>
            <a:r>
              <a:rPr lang="en-GB"/>
              <a:t> </a:t>
            </a:r>
            <a:r>
              <a:rPr lang="en-GB" err="1"/>
              <a:t>velit</a:t>
            </a:r>
            <a:r>
              <a:rPr lang="en-GB"/>
              <a:t> </a:t>
            </a:r>
            <a:r>
              <a:rPr lang="en-GB" err="1"/>
              <a:t>esse</a:t>
            </a:r>
            <a:r>
              <a:rPr lang="en-GB"/>
              <a:t> </a:t>
            </a:r>
            <a:r>
              <a:rPr lang="en-GB" err="1"/>
              <a:t>cillum</a:t>
            </a:r>
            <a:r>
              <a:rPr lang="en-GB"/>
              <a:t> dolore </a:t>
            </a:r>
            <a:r>
              <a:rPr lang="en-GB" err="1"/>
              <a:t>eu</a:t>
            </a:r>
            <a:r>
              <a:rPr lang="en-GB"/>
              <a:t> </a:t>
            </a:r>
            <a:r>
              <a:rPr lang="en-GB" err="1"/>
              <a:t>fugiat</a:t>
            </a:r>
            <a:r>
              <a:rPr lang="en-GB"/>
              <a:t> </a:t>
            </a:r>
            <a:r>
              <a:rPr lang="en-GB" err="1"/>
              <a:t>nulla</a:t>
            </a:r>
            <a:r>
              <a:rPr lang="en-GB"/>
              <a:t> </a:t>
            </a:r>
            <a:r>
              <a:rPr lang="en-GB" err="1"/>
              <a:t>pariatur</a:t>
            </a:r>
            <a:r>
              <a:rPr lang="en-GB"/>
              <a:t>. </a:t>
            </a:r>
            <a:r>
              <a:rPr lang="en-GB" err="1"/>
              <a:t>Excepteur</a:t>
            </a:r>
            <a:r>
              <a:rPr lang="en-GB"/>
              <a:t> </a:t>
            </a:r>
            <a:r>
              <a:rPr lang="en-GB" err="1"/>
              <a:t>sint</a:t>
            </a:r>
            <a:r>
              <a:rPr lang="en-GB"/>
              <a:t> </a:t>
            </a:r>
            <a:r>
              <a:rPr lang="en-GB" err="1"/>
              <a:t>occaecat</a:t>
            </a:r>
            <a:r>
              <a:rPr lang="en-GB"/>
              <a:t> </a:t>
            </a:r>
            <a:r>
              <a:rPr lang="en-GB" err="1"/>
              <a:t>cupidatat</a:t>
            </a:r>
            <a:r>
              <a:rPr lang="en-GB"/>
              <a:t> non </a:t>
            </a:r>
            <a:r>
              <a:rPr lang="en-GB" err="1"/>
              <a:t>proident</a:t>
            </a:r>
            <a:r>
              <a:rPr lang="en-GB"/>
              <a:t>, sunt in culpa qui </a:t>
            </a:r>
            <a:r>
              <a:rPr lang="en-GB" err="1"/>
              <a:t>officia</a:t>
            </a:r>
            <a:r>
              <a:rPr lang="en-GB"/>
              <a:t> </a:t>
            </a:r>
            <a:r>
              <a:rPr lang="en-GB" err="1"/>
              <a:t>deserunt</a:t>
            </a:r>
            <a:r>
              <a:rPr lang="en-GB"/>
              <a:t> </a:t>
            </a:r>
            <a:r>
              <a:rPr lang="en-GB" err="1"/>
              <a:t>mollit</a:t>
            </a:r>
            <a:r>
              <a:rPr lang="en-GB"/>
              <a:t> </a:t>
            </a:r>
            <a:r>
              <a:rPr lang="en-GB" err="1"/>
              <a:t>anim</a:t>
            </a:r>
            <a:r>
              <a:rPr lang="en-GB"/>
              <a:t> id </a:t>
            </a:r>
            <a:r>
              <a:rPr lang="en-GB" err="1"/>
              <a:t>est</a:t>
            </a:r>
            <a:r>
              <a:rPr lang="en-GB"/>
              <a:t> </a:t>
            </a:r>
            <a:r>
              <a:rPr lang="en-GB" err="1"/>
              <a:t>laborum</a:t>
            </a:r>
            <a:r>
              <a:rPr lang="en-GB"/>
              <a:t>.</a:t>
            </a:r>
          </a:p>
          <a:p>
            <a:pPr marL="0" marR="0" lvl="0" indent="0" algn="just" defTabSz="914309" rtl="0" eaLnBrk="1" fontAlgn="auto" latinLnBrk="0" hangingPunct="1">
              <a:lnSpc>
                <a:spcPct val="100000"/>
              </a:lnSpc>
              <a:spcBef>
                <a:spcPts val="0"/>
              </a:spcBef>
              <a:spcAft>
                <a:spcPts val="900"/>
              </a:spcAft>
              <a:buClr>
                <a:schemeClr val="accent3"/>
              </a:buClr>
              <a:buSzTx/>
              <a:buFont typeface="+mj-lt"/>
              <a:buNone/>
              <a:tabLst/>
              <a:defRPr/>
            </a:pPr>
            <a:r>
              <a:rPr lang="en-GB"/>
              <a:t>Lorem ipsum </a:t>
            </a:r>
            <a:r>
              <a:rPr lang="en-GB" err="1"/>
              <a:t>dolor</a:t>
            </a:r>
            <a:r>
              <a:rPr lang="en-GB"/>
              <a:t> sit </a:t>
            </a:r>
            <a:r>
              <a:rPr lang="en-GB" err="1"/>
              <a:t>amet</a:t>
            </a:r>
            <a:r>
              <a:rPr lang="en-GB"/>
              <a:t>, </a:t>
            </a:r>
            <a:r>
              <a:rPr lang="en-GB" err="1"/>
              <a:t>consectetur</a:t>
            </a:r>
            <a:r>
              <a:rPr lang="en-GB"/>
              <a:t> </a:t>
            </a:r>
            <a:r>
              <a:rPr lang="en-GB" err="1"/>
              <a:t>adipiscing</a:t>
            </a:r>
            <a:r>
              <a:rPr lang="en-GB"/>
              <a:t> </a:t>
            </a:r>
            <a:r>
              <a:rPr lang="en-GB" err="1"/>
              <a:t>elit</a:t>
            </a:r>
            <a:r>
              <a:rPr lang="en-GB"/>
              <a:t>, </a:t>
            </a:r>
            <a:r>
              <a:rPr lang="en-GB" err="1"/>
              <a:t>sed</a:t>
            </a:r>
            <a:r>
              <a:rPr lang="en-GB"/>
              <a:t> do </a:t>
            </a:r>
            <a:r>
              <a:rPr lang="en-GB" err="1"/>
              <a:t>eiusmod</a:t>
            </a:r>
            <a:r>
              <a:rPr lang="en-GB"/>
              <a:t> </a:t>
            </a:r>
            <a:r>
              <a:rPr lang="en-GB" err="1"/>
              <a:t>tempor</a:t>
            </a:r>
            <a:r>
              <a:rPr lang="en-GB"/>
              <a:t> </a:t>
            </a:r>
            <a:r>
              <a:rPr lang="en-GB" err="1"/>
              <a:t>incididunt</a:t>
            </a:r>
            <a:r>
              <a:rPr lang="en-GB"/>
              <a:t> </a:t>
            </a:r>
            <a:r>
              <a:rPr lang="en-GB" err="1"/>
              <a:t>ut</a:t>
            </a:r>
            <a:r>
              <a:rPr lang="en-GB"/>
              <a:t> labore et dolore magna </a:t>
            </a:r>
            <a:r>
              <a:rPr lang="en-GB" err="1"/>
              <a:t>aliqua</a:t>
            </a:r>
            <a:r>
              <a:rPr lang="en-GB"/>
              <a:t>. Ut </a:t>
            </a:r>
            <a:r>
              <a:rPr lang="en-GB" err="1"/>
              <a:t>enim</a:t>
            </a:r>
            <a:r>
              <a:rPr lang="en-GB"/>
              <a:t> ad minim </a:t>
            </a:r>
            <a:r>
              <a:rPr lang="en-GB" err="1"/>
              <a:t>veniam</a:t>
            </a:r>
            <a:r>
              <a:rPr lang="en-GB"/>
              <a:t>, </a:t>
            </a:r>
            <a:r>
              <a:rPr lang="en-GB" err="1"/>
              <a:t>quis</a:t>
            </a:r>
            <a:r>
              <a:rPr lang="en-GB"/>
              <a:t> </a:t>
            </a:r>
            <a:r>
              <a:rPr lang="en-GB" err="1"/>
              <a:t>nostrud</a:t>
            </a:r>
            <a:r>
              <a:rPr lang="en-GB"/>
              <a:t> exercitation </a:t>
            </a:r>
            <a:r>
              <a:rPr lang="en-GB" err="1"/>
              <a:t>ullamco</a:t>
            </a:r>
            <a:r>
              <a:rPr lang="en-GB"/>
              <a:t> </a:t>
            </a:r>
            <a:r>
              <a:rPr lang="en-GB" err="1"/>
              <a:t>laboris</a:t>
            </a:r>
            <a:r>
              <a:rPr lang="en-GB"/>
              <a:t> nisi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t>
            </a:r>
            <a:r>
              <a:rPr lang="en-GB" err="1"/>
              <a:t>aute</a:t>
            </a:r>
            <a:r>
              <a:rPr lang="en-GB"/>
              <a:t> </a:t>
            </a:r>
            <a:r>
              <a:rPr lang="en-GB" err="1"/>
              <a:t>irure</a:t>
            </a:r>
            <a:r>
              <a:rPr lang="en-GB"/>
              <a:t> </a:t>
            </a:r>
            <a:r>
              <a:rPr lang="en-GB" err="1"/>
              <a:t>dolor</a:t>
            </a:r>
            <a:r>
              <a:rPr lang="en-GB"/>
              <a:t> in </a:t>
            </a:r>
            <a:r>
              <a:rPr lang="en-GB" err="1"/>
              <a:t>reprehenderit</a:t>
            </a:r>
            <a:r>
              <a:rPr lang="en-GB"/>
              <a:t> in </a:t>
            </a:r>
            <a:r>
              <a:rPr lang="en-GB" err="1"/>
              <a:t>voluptate</a:t>
            </a:r>
            <a:r>
              <a:rPr lang="en-GB"/>
              <a:t> </a:t>
            </a:r>
            <a:r>
              <a:rPr lang="en-GB" err="1"/>
              <a:t>velit</a:t>
            </a:r>
            <a:r>
              <a:rPr lang="en-GB"/>
              <a:t> </a:t>
            </a:r>
            <a:r>
              <a:rPr lang="en-GB" err="1"/>
              <a:t>esse</a:t>
            </a:r>
            <a:r>
              <a:rPr lang="en-GB"/>
              <a:t> </a:t>
            </a:r>
            <a:r>
              <a:rPr lang="en-GB" err="1"/>
              <a:t>cillum</a:t>
            </a:r>
            <a:r>
              <a:rPr lang="en-GB"/>
              <a:t> dolore </a:t>
            </a:r>
            <a:r>
              <a:rPr lang="en-GB" err="1"/>
              <a:t>eu</a:t>
            </a:r>
            <a:r>
              <a:rPr lang="en-GB"/>
              <a:t> </a:t>
            </a:r>
            <a:r>
              <a:rPr lang="en-GB" err="1"/>
              <a:t>fugiat</a:t>
            </a:r>
            <a:r>
              <a:rPr lang="en-GB"/>
              <a:t> </a:t>
            </a:r>
            <a:r>
              <a:rPr lang="en-GB" err="1"/>
              <a:t>nulla</a:t>
            </a:r>
            <a:r>
              <a:rPr lang="en-GB"/>
              <a:t> </a:t>
            </a:r>
            <a:r>
              <a:rPr lang="en-GB" err="1"/>
              <a:t>pariatur</a:t>
            </a:r>
            <a:r>
              <a:rPr lang="en-GB"/>
              <a:t>. </a:t>
            </a:r>
            <a:r>
              <a:rPr lang="en-GB" err="1"/>
              <a:t>Excepteur</a:t>
            </a:r>
            <a:r>
              <a:rPr lang="en-GB"/>
              <a:t> </a:t>
            </a:r>
            <a:r>
              <a:rPr lang="en-GB" err="1"/>
              <a:t>sint</a:t>
            </a:r>
            <a:r>
              <a:rPr lang="en-GB"/>
              <a:t> </a:t>
            </a:r>
            <a:r>
              <a:rPr lang="en-GB" err="1"/>
              <a:t>occaecat</a:t>
            </a:r>
            <a:r>
              <a:rPr lang="en-GB"/>
              <a:t> </a:t>
            </a:r>
            <a:r>
              <a:rPr lang="en-GB" err="1"/>
              <a:t>cupidatat</a:t>
            </a:r>
            <a:r>
              <a:rPr lang="en-GB"/>
              <a:t> non </a:t>
            </a:r>
            <a:r>
              <a:rPr lang="en-GB" err="1"/>
              <a:t>proident</a:t>
            </a:r>
            <a:r>
              <a:rPr lang="en-GB"/>
              <a:t>, sunt in culpa qui </a:t>
            </a:r>
            <a:r>
              <a:rPr lang="en-GB" err="1"/>
              <a:t>officia</a:t>
            </a:r>
            <a:r>
              <a:rPr lang="en-GB"/>
              <a:t> </a:t>
            </a:r>
            <a:r>
              <a:rPr lang="en-GB" err="1"/>
              <a:t>deserunt</a:t>
            </a:r>
            <a:r>
              <a:rPr lang="en-GB"/>
              <a:t> </a:t>
            </a:r>
            <a:r>
              <a:rPr lang="en-GB" err="1"/>
              <a:t>mollit</a:t>
            </a:r>
            <a:r>
              <a:rPr lang="en-GB"/>
              <a:t> </a:t>
            </a:r>
            <a:r>
              <a:rPr lang="en-GB" err="1"/>
              <a:t>anim</a:t>
            </a:r>
            <a:r>
              <a:rPr lang="en-GB"/>
              <a:t> id </a:t>
            </a:r>
            <a:r>
              <a:rPr lang="en-GB" err="1"/>
              <a:t>est</a:t>
            </a:r>
            <a:r>
              <a:rPr lang="en-GB"/>
              <a:t> </a:t>
            </a:r>
            <a:r>
              <a:rPr lang="en-GB" err="1"/>
              <a:t>laborum</a:t>
            </a:r>
            <a:r>
              <a:rPr lang="en-GB"/>
              <a:t>.</a:t>
            </a:r>
          </a:p>
          <a:p>
            <a:pPr marL="0" marR="0" lvl="0" indent="0" algn="just" defTabSz="914309" rtl="0" eaLnBrk="1" fontAlgn="auto" latinLnBrk="0" hangingPunct="1">
              <a:lnSpc>
                <a:spcPct val="100000"/>
              </a:lnSpc>
              <a:spcBef>
                <a:spcPts val="0"/>
              </a:spcBef>
              <a:spcAft>
                <a:spcPts val="900"/>
              </a:spcAft>
              <a:buClr>
                <a:schemeClr val="accent3"/>
              </a:buClr>
              <a:buSzTx/>
              <a:buFont typeface="+mj-lt"/>
              <a:buNone/>
              <a:tabLst/>
              <a:defRPr/>
            </a:pPr>
            <a:r>
              <a:rPr lang="en-GB"/>
              <a:t>Lorem ipsum </a:t>
            </a:r>
            <a:r>
              <a:rPr lang="en-GB" err="1"/>
              <a:t>dolor</a:t>
            </a:r>
            <a:r>
              <a:rPr lang="en-GB"/>
              <a:t> sit </a:t>
            </a:r>
            <a:r>
              <a:rPr lang="en-GB" err="1"/>
              <a:t>amet</a:t>
            </a:r>
            <a:r>
              <a:rPr lang="en-GB"/>
              <a:t>, </a:t>
            </a:r>
            <a:r>
              <a:rPr lang="en-GB" err="1"/>
              <a:t>consectetur</a:t>
            </a:r>
            <a:r>
              <a:rPr lang="en-GB"/>
              <a:t> </a:t>
            </a:r>
            <a:r>
              <a:rPr lang="en-GB" err="1"/>
              <a:t>adipiscing</a:t>
            </a:r>
            <a:r>
              <a:rPr lang="en-GB"/>
              <a:t> </a:t>
            </a:r>
            <a:r>
              <a:rPr lang="en-GB" err="1"/>
              <a:t>elit</a:t>
            </a:r>
            <a:r>
              <a:rPr lang="en-GB"/>
              <a:t>, </a:t>
            </a:r>
            <a:r>
              <a:rPr lang="en-GB" err="1"/>
              <a:t>sed</a:t>
            </a:r>
            <a:r>
              <a:rPr lang="en-GB"/>
              <a:t> do </a:t>
            </a:r>
            <a:r>
              <a:rPr lang="en-GB" err="1"/>
              <a:t>eiusmod</a:t>
            </a:r>
            <a:r>
              <a:rPr lang="en-GB"/>
              <a:t> </a:t>
            </a:r>
            <a:r>
              <a:rPr lang="en-GB" err="1"/>
              <a:t>tempor</a:t>
            </a:r>
            <a:r>
              <a:rPr lang="en-GB"/>
              <a:t> </a:t>
            </a:r>
            <a:r>
              <a:rPr lang="en-GB" err="1"/>
              <a:t>incididunt</a:t>
            </a:r>
            <a:r>
              <a:rPr lang="en-GB"/>
              <a:t> </a:t>
            </a:r>
            <a:r>
              <a:rPr lang="en-GB" err="1"/>
              <a:t>ut</a:t>
            </a:r>
            <a:r>
              <a:rPr lang="en-GB"/>
              <a:t> labore et dolore magna </a:t>
            </a:r>
            <a:r>
              <a:rPr lang="en-GB" err="1"/>
              <a:t>aliqua</a:t>
            </a:r>
            <a:r>
              <a:rPr lang="en-GB"/>
              <a:t>. Ut </a:t>
            </a:r>
            <a:r>
              <a:rPr lang="en-GB" err="1"/>
              <a:t>enim</a:t>
            </a:r>
            <a:r>
              <a:rPr lang="en-GB"/>
              <a:t> ad minim </a:t>
            </a:r>
            <a:r>
              <a:rPr lang="en-GB" err="1"/>
              <a:t>veniam</a:t>
            </a:r>
            <a:r>
              <a:rPr lang="en-GB"/>
              <a:t>, </a:t>
            </a:r>
            <a:r>
              <a:rPr lang="en-GB" err="1"/>
              <a:t>quis</a:t>
            </a:r>
            <a:r>
              <a:rPr lang="en-GB"/>
              <a:t> </a:t>
            </a:r>
            <a:r>
              <a:rPr lang="en-GB" err="1"/>
              <a:t>nostrud</a:t>
            </a:r>
            <a:r>
              <a:rPr lang="en-GB"/>
              <a:t> exercitation </a:t>
            </a:r>
            <a:r>
              <a:rPr lang="en-GB" err="1"/>
              <a:t>ullamco</a:t>
            </a:r>
            <a:r>
              <a:rPr lang="en-GB"/>
              <a:t> </a:t>
            </a:r>
            <a:r>
              <a:rPr lang="en-GB" err="1"/>
              <a:t>laboris</a:t>
            </a:r>
            <a:r>
              <a:rPr lang="en-GB"/>
              <a:t> nisi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t>
            </a:r>
            <a:r>
              <a:rPr lang="en-GB" err="1"/>
              <a:t>aute</a:t>
            </a:r>
            <a:r>
              <a:rPr lang="en-GB"/>
              <a:t> </a:t>
            </a:r>
            <a:r>
              <a:rPr lang="en-GB" err="1"/>
              <a:t>irure</a:t>
            </a:r>
            <a:r>
              <a:rPr lang="en-GB"/>
              <a:t> </a:t>
            </a:r>
            <a:r>
              <a:rPr lang="en-GB" err="1"/>
              <a:t>dolor</a:t>
            </a:r>
            <a:r>
              <a:rPr lang="en-GB"/>
              <a:t> in </a:t>
            </a:r>
            <a:r>
              <a:rPr lang="en-GB" err="1"/>
              <a:t>reprehenderit</a:t>
            </a:r>
            <a:r>
              <a:rPr lang="en-GB"/>
              <a:t> in </a:t>
            </a:r>
            <a:r>
              <a:rPr lang="en-GB" err="1"/>
              <a:t>voluptate</a:t>
            </a:r>
            <a:r>
              <a:rPr lang="en-GB"/>
              <a:t> </a:t>
            </a:r>
            <a:r>
              <a:rPr lang="en-GB" err="1"/>
              <a:t>velit</a:t>
            </a:r>
            <a:r>
              <a:rPr lang="en-GB"/>
              <a:t> </a:t>
            </a:r>
            <a:r>
              <a:rPr lang="en-GB" err="1"/>
              <a:t>esse</a:t>
            </a:r>
            <a:r>
              <a:rPr lang="en-GB"/>
              <a:t> </a:t>
            </a:r>
            <a:r>
              <a:rPr lang="en-GB" err="1"/>
              <a:t>cillum</a:t>
            </a:r>
            <a:r>
              <a:rPr lang="en-GB"/>
              <a:t> dolore </a:t>
            </a:r>
            <a:r>
              <a:rPr lang="en-GB" err="1"/>
              <a:t>eu</a:t>
            </a:r>
            <a:r>
              <a:rPr lang="en-GB"/>
              <a:t> </a:t>
            </a:r>
            <a:r>
              <a:rPr lang="en-GB" err="1"/>
              <a:t>fugiat</a:t>
            </a:r>
            <a:r>
              <a:rPr lang="en-GB"/>
              <a:t> </a:t>
            </a:r>
            <a:r>
              <a:rPr lang="en-GB" err="1"/>
              <a:t>nulla</a:t>
            </a:r>
            <a:r>
              <a:rPr lang="en-GB"/>
              <a:t> </a:t>
            </a:r>
            <a:r>
              <a:rPr lang="en-GB" err="1"/>
              <a:t>pariatur</a:t>
            </a:r>
            <a:r>
              <a:rPr lang="en-GB"/>
              <a:t>. </a:t>
            </a:r>
            <a:r>
              <a:rPr lang="en-GB" err="1"/>
              <a:t>Excepteur</a:t>
            </a:r>
            <a:r>
              <a:rPr lang="en-GB"/>
              <a:t> </a:t>
            </a:r>
            <a:r>
              <a:rPr lang="en-GB" err="1"/>
              <a:t>sint</a:t>
            </a:r>
            <a:r>
              <a:rPr lang="en-GB"/>
              <a:t> </a:t>
            </a:r>
            <a:r>
              <a:rPr lang="en-GB" err="1"/>
              <a:t>occaecat</a:t>
            </a:r>
            <a:r>
              <a:rPr lang="en-GB"/>
              <a:t> </a:t>
            </a:r>
            <a:r>
              <a:rPr lang="en-GB" err="1"/>
              <a:t>cupidatat</a:t>
            </a:r>
            <a:r>
              <a:rPr lang="en-GB"/>
              <a:t> non </a:t>
            </a:r>
            <a:r>
              <a:rPr lang="en-GB" err="1"/>
              <a:t>proident</a:t>
            </a:r>
            <a:r>
              <a:rPr lang="en-GB"/>
              <a:t>, sunt in culpa qui </a:t>
            </a:r>
            <a:r>
              <a:rPr lang="en-GB" err="1"/>
              <a:t>officia</a:t>
            </a:r>
            <a:r>
              <a:rPr lang="en-GB"/>
              <a:t> </a:t>
            </a:r>
            <a:r>
              <a:rPr lang="en-GB" err="1"/>
              <a:t>deserunt</a:t>
            </a:r>
            <a:r>
              <a:rPr lang="en-GB"/>
              <a:t> </a:t>
            </a:r>
            <a:r>
              <a:rPr lang="en-GB" err="1"/>
              <a:t>mollit</a:t>
            </a:r>
            <a:r>
              <a:rPr lang="en-GB"/>
              <a:t> </a:t>
            </a:r>
            <a:r>
              <a:rPr lang="en-GB" err="1"/>
              <a:t>anim</a:t>
            </a:r>
            <a:r>
              <a:rPr lang="en-GB"/>
              <a:t> id </a:t>
            </a:r>
            <a:r>
              <a:rPr lang="en-GB" err="1"/>
              <a:t>est</a:t>
            </a:r>
            <a:r>
              <a:rPr lang="en-GB"/>
              <a:t> </a:t>
            </a:r>
            <a:r>
              <a:rPr lang="en-GB" err="1"/>
              <a:t>laborum</a:t>
            </a:r>
            <a:r>
              <a:rPr lang="en-GB"/>
              <a:t>.</a:t>
            </a:r>
            <a:endParaRPr lang="en-US"/>
          </a:p>
          <a:p>
            <a:pPr marL="0" marR="0" lvl="0" indent="0" algn="just" defTabSz="914309" rtl="0" eaLnBrk="1" fontAlgn="auto" latinLnBrk="0" hangingPunct="1">
              <a:lnSpc>
                <a:spcPct val="100000"/>
              </a:lnSpc>
              <a:spcBef>
                <a:spcPts val="0"/>
              </a:spcBef>
              <a:spcAft>
                <a:spcPts val="900"/>
              </a:spcAft>
              <a:buClr>
                <a:schemeClr val="accent3"/>
              </a:buClr>
              <a:buSzTx/>
              <a:buFont typeface="+mj-lt"/>
              <a:buNone/>
              <a:tabLst/>
              <a:defRPr/>
            </a:pPr>
            <a:r>
              <a:rPr lang="en-GB"/>
              <a:t>Lorem ipsum </a:t>
            </a:r>
            <a:r>
              <a:rPr lang="en-GB" err="1"/>
              <a:t>dolor</a:t>
            </a:r>
            <a:r>
              <a:rPr lang="en-GB"/>
              <a:t> sit </a:t>
            </a:r>
            <a:r>
              <a:rPr lang="en-GB" err="1"/>
              <a:t>amet</a:t>
            </a:r>
            <a:r>
              <a:rPr lang="en-GB"/>
              <a:t>, </a:t>
            </a:r>
            <a:r>
              <a:rPr lang="en-GB" err="1"/>
              <a:t>consectetur</a:t>
            </a:r>
            <a:r>
              <a:rPr lang="en-GB"/>
              <a:t> </a:t>
            </a:r>
            <a:r>
              <a:rPr lang="en-GB" err="1"/>
              <a:t>adipiscing</a:t>
            </a:r>
            <a:r>
              <a:rPr lang="en-GB"/>
              <a:t> </a:t>
            </a:r>
            <a:r>
              <a:rPr lang="en-GB" err="1"/>
              <a:t>elit</a:t>
            </a:r>
            <a:r>
              <a:rPr lang="en-GB"/>
              <a:t>, </a:t>
            </a:r>
            <a:r>
              <a:rPr lang="en-GB" err="1"/>
              <a:t>sed</a:t>
            </a:r>
            <a:r>
              <a:rPr lang="en-GB"/>
              <a:t> do </a:t>
            </a:r>
            <a:r>
              <a:rPr lang="en-GB" err="1"/>
              <a:t>eiusmod</a:t>
            </a:r>
            <a:r>
              <a:rPr lang="en-GB"/>
              <a:t> </a:t>
            </a:r>
            <a:r>
              <a:rPr lang="en-GB" err="1"/>
              <a:t>tempor</a:t>
            </a:r>
            <a:r>
              <a:rPr lang="en-GB"/>
              <a:t> </a:t>
            </a:r>
            <a:r>
              <a:rPr lang="en-GB" err="1"/>
              <a:t>incididunt</a:t>
            </a:r>
            <a:r>
              <a:rPr lang="en-GB"/>
              <a:t> </a:t>
            </a:r>
            <a:r>
              <a:rPr lang="en-GB" err="1"/>
              <a:t>ut</a:t>
            </a:r>
            <a:r>
              <a:rPr lang="en-GB"/>
              <a:t> labore et dolore magna </a:t>
            </a:r>
            <a:r>
              <a:rPr lang="en-GB" err="1"/>
              <a:t>aliqua</a:t>
            </a:r>
            <a:r>
              <a:rPr lang="en-GB"/>
              <a:t>. Ut </a:t>
            </a:r>
            <a:r>
              <a:rPr lang="en-GB" err="1"/>
              <a:t>enim</a:t>
            </a:r>
            <a:r>
              <a:rPr lang="en-GB"/>
              <a:t> ad minim </a:t>
            </a:r>
            <a:r>
              <a:rPr lang="en-GB" err="1"/>
              <a:t>veniam</a:t>
            </a:r>
            <a:r>
              <a:rPr lang="en-GB"/>
              <a:t>, </a:t>
            </a:r>
            <a:r>
              <a:rPr lang="en-GB" err="1"/>
              <a:t>quis</a:t>
            </a:r>
            <a:r>
              <a:rPr lang="en-GB"/>
              <a:t> </a:t>
            </a:r>
            <a:r>
              <a:rPr lang="en-GB" err="1"/>
              <a:t>nostrud</a:t>
            </a:r>
            <a:r>
              <a:rPr lang="en-GB"/>
              <a:t> exercitation </a:t>
            </a:r>
            <a:r>
              <a:rPr lang="en-GB" err="1"/>
              <a:t>ullamco</a:t>
            </a:r>
            <a:r>
              <a:rPr lang="en-GB"/>
              <a:t> </a:t>
            </a:r>
            <a:r>
              <a:rPr lang="en-GB" err="1"/>
              <a:t>laboris</a:t>
            </a:r>
            <a:r>
              <a:rPr lang="en-GB"/>
              <a:t> nisi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t>
            </a:r>
            <a:r>
              <a:rPr lang="en-GB" err="1"/>
              <a:t>aute</a:t>
            </a:r>
            <a:r>
              <a:rPr lang="en-GB"/>
              <a:t> </a:t>
            </a:r>
            <a:r>
              <a:rPr lang="en-GB" err="1"/>
              <a:t>irure</a:t>
            </a:r>
            <a:r>
              <a:rPr lang="en-GB"/>
              <a:t> </a:t>
            </a:r>
            <a:r>
              <a:rPr lang="en-GB" err="1"/>
              <a:t>dolor</a:t>
            </a:r>
            <a:r>
              <a:rPr lang="en-GB"/>
              <a:t> in </a:t>
            </a:r>
            <a:r>
              <a:rPr lang="en-GB" err="1"/>
              <a:t>reprehenderit</a:t>
            </a:r>
            <a:r>
              <a:rPr lang="en-GB"/>
              <a:t> in </a:t>
            </a:r>
            <a:r>
              <a:rPr lang="en-GB" err="1"/>
              <a:t>voluptate</a:t>
            </a:r>
            <a:r>
              <a:rPr lang="en-GB"/>
              <a:t> </a:t>
            </a:r>
            <a:r>
              <a:rPr lang="en-GB" err="1"/>
              <a:t>velit</a:t>
            </a:r>
            <a:r>
              <a:rPr lang="en-GB"/>
              <a:t> </a:t>
            </a:r>
            <a:r>
              <a:rPr lang="en-GB" err="1"/>
              <a:t>esse</a:t>
            </a:r>
            <a:r>
              <a:rPr lang="en-GB"/>
              <a:t> </a:t>
            </a:r>
            <a:r>
              <a:rPr lang="en-GB" err="1"/>
              <a:t>cillum</a:t>
            </a:r>
            <a:r>
              <a:rPr lang="en-GB"/>
              <a:t> dolore </a:t>
            </a:r>
            <a:r>
              <a:rPr lang="en-GB" err="1"/>
              <a:t>eu</a:t>
            </a:r>
            <a:r>
              <a:rPr lang="en-GB"/>
              <a:t> </a:t>
            </a:r>
            <a:r>
              <a:rPr lang="en-GB" err="1"/>
              <a:t>fugiat</a:t>
            </a:r>
            <a:r>
              <a:rPr lang="en-GB"/>
              <a:t> </a:t>
            </a:r>
            <a:r>
              <a:rPr lang="en-GB" err="1"/>
              <a:t>nulla</a:t>
            </a:r>
            <a:r>
              <a:rPr lang="en-GB"/>
              <a:t> </a:t>
            </a:r>
            <a:r>
              <a:rPr lang="en-GB" err="1"/>
              <a:t>pariatur</a:t>
            </a:r>
            <a:r>
              <a:rPr lang="en-GB"/>
              <a:t>. </a:t>
            </a:r>
            <a:r>
              <a:rPr lang="en-GB" err="1"/>
              <a:t>Excepteur</a:t>
            </a:r>
            <a:r>
              <a:rPr lang="en-GB"/>
              <a:t> </a:t>
            </a:r>
            <a:r>
              <a:rPr lang="en-GB" err="1"/>
              <a:t>sint</a:t>
            </a:r>
            <a:r>
              <a:rPr lang="en-GB"/>
              <a:t> </a:t>
            </a:r>
            <a:r>
              <a:rPr lang="en-GB" err="1"/>
              <a:t>occaecat</a:t>
            </a:r>
            <a:r>
              <a:rPr lang="en-GB"/>
              <a:t> </a:t>
            </a:r>
            <a:r>
              <a:rPr lang="en-GB" err="1"/>
              <a:t>cupidatat</a:t>
            </a:r>
            <a:r>
              <a:rPr lang="en-GB"/>
              <a:t> non </a:t>
            </a:r>
            <a:r>
              <a:rPr lang="en-GB" err="1"/>
              <a:t>proident</a:t>
            </a:r>
            <a:r>
              <a:rPr lang="en-GB"/>
              <a:t>, sunt in culpa qui </a:t>
            </a:r>
            <a:r>
              <a:rPr lang="en-GB" err="1"/>
              <a:t>officia</a:t>
            </a:r>
            <a:r>
              <a:rPr lang="en-GB"/>
              <a:t> </a:t>
            </a:r>
            <a:r>
              <a:rPr lang="en-GB" err="1"/>
              <a:t>deserunt</a:t>
            </a:r>
            <a:r>
              <a:rPr lang="en-GB"/>
              <a:t> </a:t>
            </a:r>
            <a:r>
              <a:rPr lang="en-GB" err="1"/>
              <a:t>mollit</a:t>
            </a:r>
            <a:r>
              <a:rPr lang="en-GB"/>
              <a:t> </a:t>
            </a:r>
            <a:r>
              <a:rPr lang="en-GB" err="1"/>
              <a:t>anim</a:t>
            </a:r>
            <a:r>
              <a:rPr lang="en-GB"/>
              <a:t> id </a:t>
            </a:r>
            <a:r>
              <a:rPr lang="en-GB" err="1"/>
              <a:t>est</a:t>
            </a:r>
            <a:r>
              <a:rPr lang="en-GB"/>
              <a:t> </a:t>
            </a:r>
            <a:r>
              <a:rPr lang="en-GB" err="1"/>
              <a:t>laborum</a:t>
            </a:r>
            <a:r>
              <a:rPr lang="en-GB"/>
              <a:t>.</a:t>
            </a:r>
            <a:endParaRPr lang="en-US"/>
          </a:p>
          <a:p>
            <a:pPr marL="0" marR="0" lvl="0" indent="0" algn="just" defTabSz="914309" rtl="0" eaLnBrk="1" fontAlgn="auto" latinLnBrk="0" hangingPunct="1">
              <a:lnSpc>
                <a:spcPct val="100000"/>
              </a:lnSpc>
              <a:spcBef>
                <a:spcPts val="0"/>
              </a:spcBef>
              <a:spcAft>
                <a:spcPts val="900"/>
              </a:spcAft>
              <a:buClr>
                <a:schemeClr val="accent3"/>
              </a:buClr>
              <a:buSzTx/>
              <a:buFont typeface="+mj-lt"/>
              <a:buNone/>
              <a:tabLst/>
              <a:defRPr/>
            </a:pPr>
            <a:r>
              <a:rPr lang="en-GB"/>
              <a:t>Lorem ipsum </a:t>
            </a:r>
            <a:r>
              <a:rPr lang="en-GB" err="1"/>
              <a:t>dolor</a:t>
            </a:r>
            <a:r>
              <a:rPr lang="en-GB"/>
              <a:t> sit </a:t>
            </a:r>
            <a:r>
              <a:rPr lang="en-GB" err="1"/>
              <a:t>amet</a:t>
            </a:r>
            <a:r>
              <a:rPr lang="en-GB"/>
              <a:t>, </a:t>
            </a:r>
            <a:r>
              <a:rPr lang="en-GB" err="1"/>
              <a:t>consectetur</a:t>
            </a:r>
            <a:r>
              <a:rPr lang="en-GB"/>
              <a:t> </a:t>
            </a:r>
            <a:r>
              <a:rPr lang="en-GB" err="1"/>
              <a:t>adipiscing</a:t>
            </a:r>
            <a:r>
              <a:rPr lang="en-GB"/>
              <a:t> </a:t>
            </a:r>
            <a:r>
              <a:rPr lang="en-GB" err="1"/>
              <a:t>elit</a:t>
            </a:r>
            <a:r>
              <a:rPr lang="en-GB"/>
              <a:t>, </a:t>
            </a:r>
            <a:r>
              <a:rPr lang="en-GB" err="1"/>
              <a:t>sed</a:t>
            </a:r>
            <a:r>
              <a:rPr lang="en-GB"/>
              <a:t> do </a:t>
            </a:r>
            <a:r>
              <a:rPr lang="en-GB" err="1"/>
              <a:t>eiusmod</a:t>
            </a:r>
            <a:r>
              <a:rPr lang="en-GB"/>
              <a:t> </a:t>
            </a:r>
            <a:r>
              <a:rPr lang="en-GB" err="1"/>
              <a:t>tempor</a:t>
            </a:r>
            <a:r>
              <a:rPr lang="en-GB"/>
              <a:t> </a:t>
            </a:r>
            <a:r>
              <a:rPr lang="en-GB" err="1"/>
              <a:t>incididunt</a:t>
            </a:r>
            <a:r>
              <a:rPr lang="en-GB"/>
              <a:t> </a:t>
            </a:r>
            <a:r>
              <a:rPr lang="en-GB" err="1"/>
              <a:t>ut</a:t>
            </a:r>
            <a:r>
              <a:rPr lang="en-GB"/>
              <a:t> labore et dolore magna </a:t>
            </a:r>
            <a:r>
              <a:rPr lang="en-GB" err="1"/>
              <a:t>aliqua</a:t>
            </a:r>
            <a:r>
              <a:rPr lang="en-GB"/>
              <a:t>. Ut </a:t>
            </a:r>
            <a:r>
              <a:rPr lang="en-GB" err="1"/>
              <a:t>enim</a:t>
            </a:r>
            <a:r>
              <a:rPr lang="en-GB"/>
              <a:t> ad minim </a:t>
            </a:r>
            <a:r>
              <a:rPr lang="en-GB" err="1"/>
              <a:t>veniam</a:t>
            </a:r>
            <a:r>
              <a:rPr lang="en-GB"/>
              <a:t>, </a:t>
            </a:r>
            <a:r>
              <a:rPr lang="en-GB" err="1"/>
              <a:t>quis</a:t>
            </a:r>
            <a:r>
              <a:rPr lang="en-GB"/>
              <a:t> </a:t>
            </a:r>
            <a:r>
              <a:rPr lang="en-GB" err="1"/>
              <a:t>nostrud</a:t>
            </a:r>
            <a:r>
              <a:rPr lang="en-GB"/>
              <a:t> exercitation </a:t>
            </a:r>
            <a:r>
              <a:rPr lang="en-GB" err="1"/>
              <a:t>ullamco</a:t>
            </a:r>
            <a:r>
              <a:rPr lang="en-GB"/>
              <a:t> </a:t>
            </a:r>
            <a:r>
              <a:rPr lang="en-GB" err="1"/>
              <a:t>laboris</a:t>
            </a:r>
            <a:r>
              <a:rPr lang="en-GB"/>
              <a:t> nisi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t>
            </a:r>
            <a:r>
              <a:rPr lang="en-GB" err="1"/>
              <a:t>aute</a:t>
            </a:r>
            <a:r>
              <a:rPr lang="en-GB"/>
              <a:t> </a:t>
            </a:r>
            <a:r>
              <a:rPr lang="en-GB" err="1"/>
              <a:t>irure</a:t>
            </a:r>
            <a:r>
              <a:rPr lang="en-GB"/>
              <a:t> </a:t>
            </a:r>
            <a:r>
              <a:rPr lang="en-GB" err="1"/>
              <a:t>dolor</a:t>
            </a:r>
            <a:r>
              <a:rPr lang="en-GB"/>
              <a:t> in </a:t>
            </a:r>
            <a:r>
              <a:rPr lang="en-GB" err="1"/>
              <a:t>reprehenderit</a:t>
            </a:r>
            <a:r>
              <a:rPr lang="en-GB"/>
              <a:t> in </a:t>
            </a:r>
            <a:r>
              <a:rPr lang="en-GB" err="1"/>
              <a:t>voluptate</a:t>
            </a:r>
            <a:r>
              <a:rPr lang="en-GB"/>
              <a:t> </a:t>
            </a:r>
            <a:r>
              <a:rPr lang="en-GB" err="1"/>
              <a:t>velit</a:t>
            </a:r>
            <a:r>
              <a:rPr lang="en-GB"/>
              <a:t> </a:t>
            </a:r>
            <a:r>
              <a:rPr lang="en-GB" err="1"/>
              <a:t>esse</a:t>
            </a:r>
            <a:r>
              <a:rPr lang="en-GB"/>
              <a:t> </a:t>
            </a:r>
            <a:r>
              <a:rPr lang="en-GB" err="1"/>
              <a:t>cillum</a:t>
            </a:r>
            <a:r>
              <a:rPr lang="en-GB"/>
              <a:t> dolore </a:t>
            </a:r>
            <a:r>
              <a:rPr lang="en-GB" err="1"/>
              <a:t>eu</a:t>
            </a:r>
            <a:r>
              <a:rPr lang="en-GB"/>
              <a:t> </a:t>
            </a:r>
            <a:r>
              <a:rPr lang="en-GB" err="1"/>
              <a:t>fugiat</a:t>
            </a:r>
            <a:r>
              <a:rPr lang="en-GB"/>
              <a:t> </a:t>
            </a:r>
            <a:r>
              <a:rPr lang="en-GB" err="1"/>
              <a:t>nulla</a:t>
            </a:r>
            <a:r>
              <a:rPr lang="en-GB"/>
              <a:t> </a:t>
            </a:r>
            <a:r>
              <a:rPr lang="en-GB" err="1"/>
              <a:t>pariatur</a:t>
            </a:r>
            <a:r>
              <a:rPr lang="en-GB"/>
              <a:t>. </a:t>
            </a:r>
            <a:r>
              <a:rPr lang="en-GB" err="1"/>
              <a:t>Excepteur</a:t>
            </a:r>
            <a:r>
              <a:rPr lang="en-GB"/>
              <a:t> </a:t>
            </a:r>
            <a:r>
              <a:rPr lang="en-GB" err="1"/>
              <a:t>sint</a:t>
            </a:r>
            <a:r>
              <a:rPr lang="en-GB"/>
              <a:t> </a:t>
            </a:r>
            <a:r>
              <a:rPr lang="en-GB" err="1"/>
              <a:t>occaecat</a:t>
            </a:r>
            <a:r>
              <a:rPr lang="en-GB"/>
              <a:t> </a:t>
            </a:r>
            <a:r>
              <a:rPr lang="en-GB" err="1"/>
              <a:t>cupidatat</a:t>
            </a:r>
            <a:r>
              <a:rPr lang="en-GB"/>
              <a:t> non </a:t>
            </a:r>
            <a:r>
              <a:rPr lang="en-GB" err="1"/>
              <a:t>proident</a:t>
            </a:r>
            <a:r>
              <a:rPr lang="en-GB"/>
              <a:t>, sunt in culpa qui </a:t>
            </a:r>
            <a:r>
              <a:rPr lang="en-GB" err="1"/>
              <a:t>officia</a:t>
            </a:r>
            <a:r>
              <a:rPr lang="en-GB"/>
              <a:t> </a:t>
            </a:r>
            <a:r>
              <a:rPr lang="en-GB" err="1"/>
              <a:t>deserunt</a:t>
            </a:r>
            <a:r>
              <a:rPr lang="en-GB"/>
              <a:t> </a:t>
            </a:r>
            <a:r>
              <a:rPr lang="en-GB" err="1"/>
              <a:t>mollit</a:t>
            </a:r>
            <a:r>
              <a:rPr lang="en-GB"/>
              <a:t> </a:t>
            </a:r>
            <a:r>
              <a:rPr lang="en-GB" err="1"/>
              <a:t>anim</a:t>
            </a:r>
            <a:r>
              <a:rPr lang="en-GB"/>
              <a:t> id </a:t>
            </a:r>
            <a:r>
              <a:rPr lang="en-GB" err="1"/>
              <a:t>est</a:t>
            </a:r>
            <a:r>
              <a:rPr lang="en-GB"/>
              <a:t> </a:t>
            </a:r>
            <a:r>
              <a:rPr lang="en-GB" err="1"/>
              <a:t>laborum</a:t>
            </a:r>
            <a:r>
              <a:rPr lang="en-GB"/>
              <a:t>.</a:t>
            </a:r>
            <a:endParaRPr lang="en-US"/>
          </a:p>
        </p:txBody>
      </p:sp>
      <p:sp>
        <p:nvSpPr>
          <p:cNvPr id="16" name="Picture Placeholder 15">
            <a:extLst>
              <a:ext uri="{FF2B5EF4-FFF2-40B4-BE49-F238E27FC236}">
                <a16:creationId xmlns:a16="http://schemas.microsoft.com/office/drawing/2014/main" id="{E556DD9B-A2D8-8CDF-B7C7-D3D65149EEE9}"/>
              </a:ext>
            </a:extLst>
          </p:cNvPr>
          <p:cNvSpPr>
            <a:spLocks noGrp="1"/>
          </p:cNvSpPr>
          <p:nvPr>
            <p:ph type="pic" sz="quarter" idx="11"/>
          </p:nvPr>
        </p:nvSpPr>
        <p:spPr>
          <a:xfrm>
            <a:off x="8123238" y="1219200"/>
            <a:ext cx="3600450" cy="4683759"/>
          </a:xfrm>
        </p:spPr>
        <p:txBody>
          <a:bodyPr/>
          <a:lstStyle/>
          <a:p>
            <a:endParaRPr lang="en-US"/>
          </a:p>
        </p:txBody>
      </p:sp>
      <p:sp>
        <p:nvSpPr>
          <p:cNvPr id="18" name="Title 17">
            <a:extLst>
              <a:ext uri="{FF2B5EF4-FFF2-40B4-BE49-F238E27FC236}">
                <a16:creationId xmlns:a16="http://schemas.microsoft.com/office/drawing/2014/main" id="{44E2C065-A81F-6591-F05C-BD08857C7275}"/>
              </a:ext>
            </a:extLst>
          </p:cNvPr>
          <p:cNvSpPr>
            <a:spLocks noGrp="1"/>
          </p:cNvSpPr>
          <p:nvPr>
            <p:ph type="title" hasCustomPrompt="1"/>
          </p:nvPr>
        </p:nvSpPr>
        <p:spPr/>
        <p:txBody>
          <a:bodyPr/>
          <a:lstStyle>
            <a:lvl1pPr marL="0" marR="0" indent="0" algn="l" defTabSz="914309" rtl="0" eaLnBrk="1" fontAlgn="auto" latinLnBrk="0" hangingPunct="1">
              <a:lnSpc>
                <a:spcPts val="3400"/>
              </a:lnSpc>
              <a:spcBef>
                <a:spcPct val="0"/>
              </a:spcBef>
              <a:spcAft>
                <a:spcPts val="0"/>
              </a:spcAft>
              <a:buClrTx/>
              <a:buSzTx/>
              <a:buFontTx/>
              <a:buNone/>
              <a:tabLst/>
              <a:defRPr/>
            </a:lvl1pPr>
          </a:lstStyle>
          <a:p>
            <a:pPr marL="0" marR="0" lvl="0" indent="0" algn="l" defTabSz="914309" rtl="0" eaLnBrk="1" fontAlgn="auto" latinLnBrk="0" hangingPunct="1">
              <a:lnSpc>
                <a:spcPts val="3400"/>
              </a:lnSpc>
              <a:spcBef>
                <a:spcPct val="0"/>
              </a:spcBef>
              <a:spcAft>
                <a:spcPts val="0"/>
              </a:spcAft>
              <a:buClrTx/>
              <a:buSzTx/>
              <a:buFontTx/>
              <a:buNone/>
              <a:tabLst/>
              <a:defRPr/>
            </a:pPr>
            <a:r>
              <a:rPr lang="en-GB"/>
              <a:t>Proposed Solution (s)</a:t>
            </a:r>
            <a:endParaRPr lang="en-US"/>
          </a:p>
        </p:txBody>
      </p:sp>
    </p:spTree>
    <p:extLst>
      <p:ext uri="{BB962C8B-B14F-4D97-AF65-F5344CB8AC3E}">
        <p14:creationId xmlns:p14="http://schemas.microsoft.com/office/powerpoint/2010/main" val="2663567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C5D398F-4D5B-D9C6-9712-55A65A15DA30}"/>
              </a:ext>
            </a:extLst>
          </p:cNvPr>
          <p:cNvPicPr>
            <a:picLocks noChangeAspect="1"/>
          </p:cNvPicPr>
          <p:nvPr/>
        </p:nvPicPr>
        <p:blipFill>
          <a:blip r:embed="rId2" cstate="screen">
            <a:extLst>
              <a:ext uri="{28A0092B-C50C-407E-A947-70E740481C1C}">
                <a14:useLocalDpi xmlns:a14="http://schemas.microsoft.com/office/drawing/2010/main"/>
              </a:ext>
            </a:extLst>
          </a:blip>
          <a:srcRect l="102" r="102"/>
          <a:stretch/>
        </p:blipFill>
        <p:spPr>
          <a:xfrm>
            <a:off x="0" y="0"/>
            <a:ext cx="12192000" cy="6872068"/>
          </a:xfrm>
          <a:prstGeom prst="rect">
            <a:avLst/>
          </a:prstGeom>
        </p:spPr>
      </p:pic>
      <p:pic>
        <p:nvPicPr>
          <p:cNvPr id="12" name="Picture 11">
            <a:extLst>
              <a:ext uri="{FF2B5EF4-FFF2-40B4-BE49-F238E27FC236}">
                <a16:creationId xmlns:a16="http://schemas.microsoft.com/office/drawing/2014/main" id="{56E0641C-71AB-A081-7E45-A2F52A6BD41C}"/>
              </a:ext>
            </a:extLst>
          </p:cNvPr>
          <p:cNvPicPr>
            <a:picLocks noChangeAspect="1"/>
          </p:cNvPicPr>
          <p:nvPr/>
        </p:nvPicPr>
        <p:blipFill>
          <a:blip r:embed="rId3"/>
          <a:stretch>
            <a:fillRect/>
          </a:stretch>
        </p:blipFill>
        <p:spPr>
          <a:xfrm>
            <a:off x="931542" y="796102"/>
            <a:ext cx="1930265" cy="365125"/>
          </a:xfrm>
          <a:prstGeom prst="rect">
            <a:avLst/>
          </a:prstGeom>
        </p:spPr>
      </p:pic>
      <p:pic>
        <p:nvPicPr>
          <p:cNvPr id="9" name="Picture 8">
            <a:extLst>
              <a:ext uri="{FF2B5EF4-FFF2-40B4-BE49-F238E27FC236}">
                <a16:creationId xmlns:a16="http://schemas.microsoft.com/office/drawing/2014/main" id="{3FE56879-9813-9F97-2BEF-558AC1E36560}"/>
              </a:ext>
            </a:extLst>
          </p:cNvPr>
          <p:cNvPicPr>
            <a:picLocks noChangeAspect="1"/>
          </p:cNvPicPr>
          <p:nvPr/>
        </p:nvPicPr>
        <p:blipFill rotWithShape="1">
          <a:blip r:embed="rId4">
            <a:biLevel thresh="25000"/>
            <a:alphaModFix amt="35000"/>
          </a:blip>
          <a:srcRect l="57388" r="25858" b="29522"/>
          <a:stretch/>
        </p:blipFill>
        <p:spPr>
          <a:xfrm>
            <a:off x="0" y="5725460"/>
            <a:ext cx="838200" cy="1146608"/>
          </a:xfrm>
          <a:prstGeom prst="rect">
            <a:avLst/>
          </a:prstGeom>
        </p:spPr>
      </p:pic>
      <p:pic>
        <p:nvPicPr>
          <p:cNvPr id="17" name="Picture 16">
            <a:extLst>
              <a:ext uri="{FF2B5EF4-FFF2-40B4-BE49-F238E27FC236}">
                <a16:creationId xmlns:a16="http://schemas.microsoft.com/office/drawing/2014/main" id="{295A1065-F184-DD98-ACFC-FADB1B2A4C7D}"/>
              </a:ext>
            </a:extLst>
          </p:cNvPr>
          <p:cNvPicPr>
            <a:picLocks noChangeAspect="1"/>
          </p:cNvPicPr>
          <p:nvPr/>
        </p:nvPicPr>
        <p:blipFill>
          <a:blip r:embed="rId4"/>
          <a:stretch>
            <a:fillRect/>
          </a:stretch>
        </p:blipFill>
        <p:spPr>
          <a:xfrm>
            <a:off x="931542" y="3808425"/>
            <a:ext cx="2694681" cy="876300"/>
          </a:xfrm>
          <a:prstGeom prst="rect">
            <a:avLst/>
          </a:prstGeom>
        </p:spPr>
      </p:pic>
      <p:sp>
        <p:nvSpPr>
          <p:cNvPr id="23" name="Text Placeholder 22">
            <a:extLst>
              <a:ext uri="{FF2B5EF4-FFF2-40B4-BE49-F238E27FC236}">
                <a16:creationId xmlns:a16="http://schemas.microsoft.com/office/drawing/2014/main" id="{F663C4BE-C23A-A99C-371A-75A9AF14B9F4}"/>
              </a:ext>
            </a:extLst>
          </p:cNvPr>
          <p:cNvSpPr>
            <a:spLocks noGrp="1"/>
          </p:cNvSpPr>
          <p:nvPr>
            <p:ph type="body" sz="quarter" idx="13"/>
          </p:nvPr>
        </p:nvSpPr>
        <p:spPr>
          <a:xfrm>
            <a:off x="939800" y="2546204"/>
            <a:ext cx="3718560" cy="1046798"/>
          </a:xfrm>
        </p:spPr>
        <p:txBody>
          <a:bodyPr anchor="b"/>
          <a:lstStyle>
            <a:lvl1pPr>
              <a:lnSpc>
                <a:spcPct val="80000"/>
              </a:lnSpc>
              <a:defRPr sz="4000">
                <a:solidFill>
                  <a:schemeClr val="bg1"/>
                </a:solidFill>
                <a:latin typeface="Garamond" panose="02020404030301010803" pitchFamily="18" charset="0"/>
              </a:defRPr>
            </a:lvl1pPr>
            <a:lvl2pPr>
              <a:defRPr>
                <a:solidFill>
                  <a:schemeClr val="bg1"/>
                </a:solidFill>
                <a:latin typeface="Garamond" panose="02020404030301010803" pitchFamily="18" charset="0"/>
              </a:defRPr>
            </a:lvl2pPr>
            <a:lvl3pPr>
              <a:defRPr>
                <a:solidFill>
                  <a:schemeClr val="bg1"/>
                </a:solidFill>
                <a:latin typeface="Garamond" panose="02020404030301010803" pitchFamily="18" charset="0"/>
              </a:defRPr>
            </a:lvl3pPr>
            <a:lvl4pPr>
              <a:defRPr>
                <a:solidFill>
                  <a:schemeClr val="bg1"/>
                </a:solidFill>
                <a:latin typeface="Garamond" panose="02020404030301010803" pitchFamily="18" charset="0"/>
              </a:defRPr>
            </a:lvl4pPr>
            <a:lvl5pPr>
              <a:defRPr>
                <a:solidFill>
                  <a:schemeClr val="bg1"/>
                </a:solidFill>
                <a:latin typeface="Garamond" panose="02020404030301010803" pitchFamily="18" charset="0"/>
              </a:defRPr>
            </a:lvl5pPr>
          </a:lstStyle>
          <a:p>
            <a:pPr lvl="0"/>
            <a:r>
              <a:rPr lang="en-GB"/>
              <a:t>Click to edit Master text styles</a:t>
            </a:r>
          </a:p>
        </p:txBody>
      </p:sp>
    </p:spTree>
    <p:extLst>
      <p:ext uri="{BB962C8B-B14F-4D97-AF65-F5344CB8AC3E}">
        <p14:creationId xmlns:p14="http://schemas.microsoft.com/office/powerpoint/2010/main" val="2178774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3_Section Header">
    <p:spTree>
      <p:nvGrpSpPr>
        <p:cNvPr id="1" name=""/>
        <p:cNvGrpSpPr/>
        <p:nvPr/>
      </p:nvGrpSpPr>
      <p:grpSpPr>
        <a:xfrm>
          <a:off x="0" y="0"/>
          <a:ext cx="0" cy="0"/>
          <a:chOff x="0" y="0"/>
          <a:chExt cx="0" cy="0"/>
        </a:xfrm>
      </p:grpSpPr>
      <p:sp>
        <p:nvSpPr>
          <p:cNvPr id="32" name="Picture Placeholder 30">
            <a:extLst>
              <a:ext uri="{FF2B5EF4-FFF2-40B4-BE49-F238E27FC236}">
                <a16:creationId xmlns:a16="http://schemas.microsoft.com/office/drawing/2014/main" id="{6826D6A7-B824-AAB6-9DBD-DEE9FF7599F6}"/>
              </a:ext>
            </a:extLst>
          </p:cNvPr>
          <p:cNvSpPr>
            <a:spLocks noGrp="1"/>
          </p:cNvSpPr>
          <p:nvPr>
            <p:ph type="pic" sz="quarter" idx="22"/>
          </p:nvPr>
        </p:nvSpPr>
        <p:spPr>
          <a:xfrm>
            <a:off x="3773023" y="2063750"/>
            <a:ext cx="1927225" cy="1430338"/>
          </a:xfrm>
        </p:spPr>
        <p:txBody>
          <a:bodyPr/>
          <a:lstStyle/>
          <a:p>
            <a:r>
              <a:rPr lang="en-GB"/>
              <a:t>Click icon to add picture</a:t>
            </a:r>
            <a:endParaRPr lang="en-US"/>
          </a:p>
        </p:txBody>
      </p:sp>
      <p:sp>
        <p:nvSpPr>
          <p:cNvPr id="33" name="Picture Placeholder 30">
            <a:extLst>
              <a:ext uri="{FF2B5EF4-FFF2-40B4-BE49-F238E27FC236}">
                <a16:creationId xmlns:a16="http://schemas.microsoft.com/office/drawing/2014/main" id="{2935C0EE-14D4-9B28-3605-BE15A2F15F5A}"/>
              </a:ext>
            </a:extLst>
          </p:cNvPr>
          <p:cNvSpPr>
            <a:spLocks noGrp="1"/>
          </p:cNvSpPr>
          <p:nvPr>
            <p:ph type="pic" sz="quarter" idx="23"/>
          </p:nvPr>
        </p:nvSpPr>
        <p:spPr>
          <a:xfrm>
            <a:off x="6393560" y="2063750"/>
            <a:ext cx="1927225" cy="1430338"/>
          </a:xfrm>
        </p:spPr>
        <p:txBody>
          <a:bodyPr/>
          <a:lstStyle/>
          <a:p>
            <a:r>
              <a:rPr lang="en-GB"/>
              <a:t>Click icon to add picture</a:t>
            </a:r>
            <a:endParaRPr lang="en-US"/>
          </a:p>
        </p:txBody>
      </p:sp>
      <p:sp>
        <p:nvSpPr>
          <p:cNvPr id="34" name="Picture Placeholder 30">
            <a:extLst>
              <a:ext uri="{FF2B5EF4-FFF2-40B4-BE49-F238E27FC236}">
                <a16:creationId xmlns:a16="http://schemas.microsoft.com/office/drawing/2014/main" id="{E4FC2FF7-8900-9E67-D151-86101AA5452B}"/>
              </a:ext>
            </a:extLst>
          </p:cNvPr>
          <p:cNvSpPr>
            <a:spLocks noGrp="1"/>
          </p:cNvSpPr>
          <p:nvPr>
            <p:ph type="pic" sz="quarter" idx="24"/>
          </p:nvPr>
        </p:nvSpPr>
        <p:spPr>
          <a:xfrm>
            <a:off x="9025248" y="2063750"/>
            <a:ext cx="1927225" cy="1430338"/>
          </a:xfrm>
        </p:spPr>
        <p:txBody>
          <a:bodyPr/>
          <a:lstStyle/>
          <a:p>
            <a:r>
              <a:rPr lang="en-GB"/>
              <a:t>Click icon to add picture</a:t>
            </a:r>
            <a:endParaRPr lang="en-US"/>
          </a:p>
        </p:txBody>
      </p:sp>
      <p:sp>
        <p:nvSpPr>
          <p:cNvPr id="31" name="Picture Placeholder 30">
            <a:extLst>
              <a:ext uri="{FF2B5EF4-FFF2-40B4-BE49-F238E27FC236}">
                <a16:creationId xmlns:a16="http://schemas.microsoft.com/office/drawing/2014/main" id="{5CFC85F5-AADB-A8AD-C287-F786CFE86E9B}"/>
              </a:ext>
            </a:extLst>
          </p:cNvPr>
          <p:cNvSpPr>
            <a:spLocks noGrp="1"/>
          </p:cNvSpPr>
          <p:nvPr>
            <p:ph type="pic" sz="quarter" idx="21"/>
          </p:nvPr>
        </p:nvSpPr>
        <p:spPr>
          <a:xfrm>
            <a:off x="1163638" y="2063750"/>
            <a:ext cx="1927225" cy="1430338"/>
          </a:xfrm>
        </p:spPr>
        <p:txBody>
          <a:bodyPr/>
          <a:lstStyle/>
          <a:p>
            <a:r>
              <a:rPr lang="en-GB"/>
              <a:t>Click icon to add picture</a:t>
            </a:r>
            <a:endParaRPr lang="en-US"/>
          </a:p>
        </p:txBody>
      </p:sp>
      <p:sp>
        <p:nvSpPr>
          <p:cNvPr id="2" name="Text Placeholder 6">
            <a:extLst>
              <a:ext uri="{FF2B5EF4-FFF2-40B4-BE49-F238E27FC236}">
                <a16:creationId xmlns:a16="http://schemas.microsoft.com/office/drawing/2014/main" id="{0C147F6D-79B5-2A18-1887-6F06CB44864A}"/>
              </a:ext>
            </a:extLst>
          </p:cNvPr>
          <p:cNvSpPr>
            <a:spLocks noGrp="1"/>
          </p:cNvSpPr>
          <p:nvPr>
            <p:ph type="body" sz="quarter" idx="13"/>
          </p:nvPr>
        </p:nvSpPr>
        <p:spPr>
          <a:xfrm>
            <a:off x="1164247" y="4088297"/>
            <a:ext cx="1926000" cy="1285562"/>
          </a:xfrm>
          <a:prstGeom prst="rect">
            <a:avLst/>
          </a:prstGeom>
        </p:spPr>
        <p:txBody>
          <a:bodyPr tIns="0" rIns="0">
            <a:noAutofit/>
          </a:bodyPr>
          <a:lstStyle>
            <a:lvl1pPr>
              <a:spcAft>
                <a:spcPts val="900"/>
              </a:spcAft>
              <a:defRPr sz="1200">
                <a:solidFill>
                  <a:schemeClr val="tx1">
                    <a:lumMod val="65000"/>
                    <a:lumOff val="35000"/>
                  </a:schemeClr>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3" name="Text Placeholder 6">
            <a:extLst>
              <a:ext uri="{FF2B5EF4-FFF2-40B4-BE49-F238E27FC236}">
                <a16:creationId xmlns:a16="http://schemas.microsoft.com/office/drawing/2014/main" id="{1F31BE0B-E539-7DA0-1F99-D2F8ED4549F7}"/>
              </a:ext>
            </a:extLst>
          </p:cNvPr>
          <p:cNvSpPr>
            <a:spLocks noGrp="1"/>
          </p:cNvSpPr>
          <p:nvPr>
            <p:ph type="body" sz="quarter" idx="14"/>
          </p:nvPr>
        </p:nvSpPr>
        <p:spPr>
          <a:xfrm>
            <a:off x="1164247" y="3664551"/>
            <a:ext cx="1926000" cy="380304"/>
          </a:xfrm>
          <a:prstGeom prst="rect">
            <a:avLst/>
          </a:prstGeom>
        </p:spPr>
        <p:txBody>
          <a:bodyPr tIns="0" rIns="0">
            <a:noAutofit/>
          </a:bodyPr>
          <a:lstStyle>
            <a:lvl1pPr>
              <a:spcAft>
                <a:spcPts val="900"/>
              </a:spcAft>
              <a:defRPr sz="1400" b="1">
                <a:solidFill>
                  <a:srgbClr val="003094"/>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pic>
        <p:nvPicPr>
          <p:cNvPr id="4" name="Picture 3" descr="A blue and green letters on a black background&#10;&#10;Description automatically generated">
            <a:extLst>
              <a:ext uri="{FF2B5EF4-FFF2-40B4-BE49-F238E27FC236}">
                <a16:creationId xmlns:a16="http://schemas.microsoft.com/office/drawing/2014/main" id="{12B1911B-3A75-DBB1-7DC5-089C9C009F05}"/>
              </a:ext>
            </a:extLst>
          </p:cNvPr>
          <p:cNvPicPr>
            <a:picLocks noChangeAspect="1"/>
          </p:cNvPicPr>
          <p:nvPr/>
        </p:nvPicPr>
        <p:blipFill rotWithShape="1">
          <a:blip r:embed="rId2">
            <a:duotone>
              <a:schemeClr val="bg2">
                <a:shade val="45000"/>
                <a:satMod val="135000"/>
              </a:schemeClr>
              <a:prstClr val="white"/>
            </a:duotone>
            <a:alphaModFix amt="35000"/>
          </a:blip>
          <a:srcRect l="55584" r="26730" b="21399"/>
          <a:stretch/>
        </p:blipFill>
        <p:spPr>
          <a:xfrm>
            <a:off x="0" y="5725461"/>
            <a:ext cx="615768" cy="1132540"/>
          </a:xfrm>
          <a:prstGeom prst="rect">
            <a:avLst/>
          </a:prstGeom>
        </p:spPr>
      </p:pic>
      <p:pic>
        <p:nvPicPr>
          <p:cNvPr id="5" name="Graphic 4">
            <a:extLst>
              <a:ext uri="{FF2B5EF4-FFF2-40B4-BE49-F238E27FC236}">
                <a16:creationId xmlns:a16="http://schemas.microsoft.com/office/drawing/2014/main" id="{E223CD7B-4F0E-0C13-56F6-D4CB2A073E3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597490" y="6195227"/>
            <a:ext cx="964833" cy="254716"/>
          </a:xfrm>
          <a:prstGeom prst="rect">
            <a:avLst/>
          </a:prstGeom>
        </p:spPr>
      </p:pic>
      <p:pic>
        <p:nvPicPr>
          <p:cNvPr id="6" name="Picture 5" descr="A blue and green letters on a black background&#10;&#10;Description automatically generated">
            <a:extLst>
              <a:ext uri="{FF2B5EF4-FFF2-40B4-BE49-F238E27FC236}">
                <a16:creationId xmlns:a16="http://schemas.microsoft.com/office/drawing/2014/main" id="{78C493CA-9BE4-1950-05AF-7A981A36592B}"/>
              </a:ext>
            </a:extLst>
          </p:cNvPr>
          <p:cNvPicPr>
            <a:picLocks noChangeAspect="1"/>
          </p:cNvPicPr>
          <p:nvPr/>
        </p:nvPicPr>
        <p:blipFill>
          <a:blip r:embed="rId2"/>
          <a:stretch>
            <a:fillRect/>
          </a:stretch>
        </p:blipFill>
        <p:spPr>
          <a:xfrm>
            <a:off x="787941" y="6202247"/>
            <a:ext cx="598561" cy="247696"/>
          </a:xfrm>
          <a:prstGeom prst="rect">
            <a:avLst/>
          </a:prstGeom>
        </p:spPr>
      </p:pic>
      <p:pic>
        <p:nvPicPr>
          <p:cNvPr id="13" name="Picture 12">
            <a:extLst>
              <a:ext uri="{FF2B5EF4-FFF2-40B4-BE49-F238E27FC236}">
                <a16:creationId xmlns:a16="http://schemas.microsoft.com/office/drawing/2014/main" id="{AF279DDE-2724-AE03-FF27-E3A111A52A27}"/>
              </a:ext>
            </a:extLst>
          </p:cNvPr>
          <p:cNvPicPr>
            <a:picLocks noChangeAspect="1"/>
          </p:cNvPicPr>
          <p:nvPr/>
        </p:nvPicPr>
        <p:blipFill>
          <a:blip r:embed="rId5"/>
          <a:stretch>
            <a:fillRect/>
          </a:stretch>
        </p:blipFill>
        <p:spPr>
          <a:xfrm>
            <a:off x="9497320" y="0"/>
            <a:ext cx="2694680" cy="1685926"/>
          </a:xfrm>
          <a:prstGeom prst="rect">
            <a:avLst/>
          </a:prstGeom>
        </p:spPr>
      </p:pic>
      <p:sp>
        <p:nvSpPr>
          <p:cNvPr id="8" name="Title 2">
            <a:extLst>
              <a:ext uri="{FF2B5EF4-FFF2-40B4-BE49-F238E27FC236}">
                <a16:creationId xmlns:a16="http://schemas.microsoft.com/office/drawing/2014/main" id="{C05D92D1-F089-EE73-6917-704DA9A03926}"/>
              </a:ext>
            </a:extLst>
          </p:cNvPr>
          <p:cNvSpPr>
            <a:spLocks noGrp="1"/>
          </p:cNvSpPr>
          <p:nvPr>
            <p:ph type="title"/>
          </p:nvPr>
        </p:nvSpPr>
        <p:spPr>
          <a:xfrm>
            <a:off x="462083" y="460377"/>
            <a:ext cx="11266245" cy="876299"/>
          </a:xfrm>
        </p:spPr>
        <p:txBody>
          <a:bodyPr/>
          <a:lstStyle/>
          <a:p>
            <a:r>
              <a:rPr lang="en-GB"/>
              <a:t>Click to edit Master title style</a:t>
            </a:r>
            <a:endParaRPr lang="en-US"/>
          </a:p>
        </p:txBody>
      </p:sp>
      <p:cxnSp>
        <p:nvCxnSpPr>
          <p:cNvPr id="16" name="Straight Connector 15">
            <a:extLst>
              <a:ext uri="{FF2B5EF4-FFF2-40B4-BE49-F238E27FC236}">
                <a16:creationId xmlns:a16="http://schemas.microsoft.com/office/drawing/2014/main" id="{48112358-E26B-D769-FC38-795EED3B781C}"/>
              </a:ext>
            </a:extLst>
          </p:cNvPr>
          <p:cNvCxnSpPr/>
          <p:nvPr/>
        </p:nvCxnSpPr>
        <p:spPr>
          <a:xfrm>
            <a:off x="3404380" y="2064365"/>
            <a:ext cx="0" cy="3309493"/>
          </a:xfrm>
          <a:prstGeom prst="line">
            <a:avLst/>
          </a:prstGeom>
          <a:ln w="6350">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2A8AC0FA-54F1-AF7E-586E-7FDD43B49A07}"/>
              </a:ext>
            </a:extLst>
          </p:cNvPr>
          <p:cNvCxnSpPr/>
          <p:nvPr/>
        </p:nvCxnSpPr>
        <p:spPr>
          <a:xfrm>
            <a:off x="6063174" y="2064365"/>
            <a:ext cx="0" cy="3309493"/>
          </a:xfrm>
          <a:prstGeom prst="line">
            <a:avLst/>
          </a:prstGeom>
          <a:ln w="6350">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767C70CA-2FB7-8D03-163C-6A2CE77E1BBA}"/>
              </a:ext>
            </a:extLst>
          </p:cNvPr>
          <p:cNvCxnSpPr/>
          <p:nvPr/>
        </p:nvCxnSpPr>
        <p:spPr>
          <a:xfrm>
            <a:off x="8679765" y="2064365"/>
            <a:ext cx="0" cy="3309493"/>
          </a:xfrm>
          <a:prstGeom prst="line">
            <a:avLst/>
          </a:prstGeom>
          <a:ln w="6350">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sp>
        <p:nvSpPr>
          <p:cNvPr id="24" name="Text Placeholder 6">
            <a:extLst>
              <a:ext uri="{FF2B5EF4-FFF2-40B4-BE49-F238E27FC236}">
                <a16:creationId xmlns:a16="http://schemas.microsoft.com/office/drawing/2014/main" id="{DE19E171-55FE-C287-D847-F428FF9BA2FD}"/>
              </a:ext>
            </a:extLst>
          </p:cNvPr>
          <p:cNvSpPr>
            <a:spLocks noGrp="1"/>
          </p:cNvSpPr>
          <p:nvPr>
            <p:ph type="body" sz="quarter" idx="15"/>
          </p:nvPr>
        </p:nvSpPr>
        <p:spPr>
          <a:xfrm>
            <a:off x="3773403" y="4088297"/>
            <a:ext cx="1926000" cy="1285562"/>
          </a:xfrm>
          <a:prstGeom prst="rect">
            <a:avLst/>
          </a:prstGeom>
        </p:spPr>
        <p:txBody>
          <a:bodyPr tIns="0" rIns="0">
            <a:noAutofit/>
          </a:bodyPr>
          <a:lstStyle>
            <a:lvl1pPr>
              <a:spcAft>
                <a:spcPts val="900"/>
              </a:spcAft>
              <a:defRPr sz="1200">
                <a:solidFill>
                  <a:schemeClr val="tx1">
                    <a:lumMod val="65000"/>
                    <a:lumOff val="35000"/>
                  </a:schemeClr>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5" name="Text Placeholder 6">
            <a:extLst>
              <a:ext uri="{FF2B5EF4-FFF2-40B4-BE49-F238E27FC236}">
                <a16:creationId xmlns:a16="http://schemas.microsoft.com/office/drawing/2014/main" id="{97780E53-B563-428A-03A6-7FBB3A45B2F6}"/>
              </a:ext>
            </a:extLst>
          </p:cNvPr>
          <p:cNvSpPr>
            <a:spLocks noGrp="1"/>
          </p:cNvSpPr>
          <p:nvPr>
            <p:ph type="body" sz="quarter" idx="16"/>
          </p:nvPr>
        </p:nvSpPr>
        <p:spPr>
          <a:xfrm>
            <a:off x="3773403" y="3664551"/>
            <a:ext cx="1926000" cy="380304"/>
          </a:xfrm>
          <a:prstGeom prst="rect">
            <a:avLst/>
          </a:prstGeom>
        </p:spPr>
        <p:txBody>
          <a:bodyPr tIns="0" rIns="0">
            <a:noAutofit/>
          </a:bodyPr>
          <a:lstStyle>
            <a:lvl1pPr>
              <a:spcAft>
                <a:spcPts val="900"/>
              </a:spcAft>
              <a:defRPr sz="1400" b="1">
                <a:solidFill>
                  <a:srgbClr val="003094"/>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6" name="Text Placeholder 6">
            <a:extLst>
              <a:ext uri="{FF2B5EF4-FFF2-40B4-BE49-F238E27FC236}">
                <a16:creationId xmlns:a16="http://schemas.microsoft.com/office/drawing/2014/main" id="{2AD217B3-2B13-A47A-A898-2918491BCCF9}"/>
              </a:ext>
            </a:extLst>
          </p:cNvPr>
          <p:cNvSpPr>
            <a:spLocks noGrp="1"/>
          </p:cNvSpPr>
          <p:nvPr>
            <p:ph type="body" sz="quarter" idx="17"/>
          </p:nvPr>
        </p:nvSpPr>
        <p:spPr>
          <a:xfrm>
            <a:off x="6397658" y="4088297"/>
            <a:ext cx="1926000" cy="1285562"/>
          </a:xfrm>
          <a:prstGeom prst="rect">
            <a:avLst/>
          </a:prstGeom>
        </p:spPr>
        <p:txBody>
          <a:bodyPr tIns="0" rIns="0">
            <a:noAutofit/>
          </a:bodyPr>
          <a:lstStyle>
            <a:lvl1pPr>
              <a:spcAft>
                <a:spcPts val="900"/>
              </a:spcAft>
              <a:defRPr sz="1200">
                <a:solidFill>
                  <a:schemeClr val="tx1">
                    <a:lumMod val="65000"/>
                    <a:lumOff val="35000"/>
                  </a:schemeClr>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7" name="Text Placeholder 6">
            <a:extLst>
              <a:ext uri="{FF2B5EF4-FFF2-40B4-BE49-F238E27FC236}">
                <a16:creationId xmlns:a16="http://schemas.microsoft.com/office/drawing/2014/main" id="{84B6EC08-DF0C-AE2C-1B0C-D1FC3B3053B3}"/>
              </a:ext>
            </a:extLst>
          </p:cNvPr>
          <p:cNvSpPr>
            <a:spLocks noGrp="1"/>
          </p:cNvSpPr>
          <p:nvPr>
            <p:ph type="body" sz="quarter" idx="18"/>
          </p:nvPr>
        </p:nvSpPr>
        <p:spPr>
          <a:xfrm>
            <a:off x="6397658" y="3664551"/>
            <a:ext cx="1926000" cy="380304"/>
          </a:xfrm>
          <a:prstGeom prst="rect">
            <a:avLst/>
          </a:prstGeom>
        </p:spPr>
        <p:txBody>
          <a:bodyPr tIns="0" rIns="0">
            <a:noAutofit/>
          </a:bodyPr>
          <a:lstStyle>
            <a:lvl1pPr>
              <a:spcAft>
                <a:spcPts val="900"/>
              </a:spcAft>
              <a:defRPr sz="1400" b="1">
                <a:solidFill>
                  <a:srgbClr val="003094"/>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8" name="Text Placeholder 6">
            <a:extLst>
              <a:ext uri="{FF2B5EF4-FFF2-40B4-BE49-F238E27FC236}">
                <a16:creationId xmlns:a16="http://schemas.microsoft.com/office/drawing/2014/main" id="{7D9F8F93-6D75-BCDE-DFC4-F35486BACDED}"/>
              </a:ext>
            </a:extLst>
          </p:cNvPr>
          <p:cNvSpPr>
            <a:spLocks noGrp="1"/>
          </p:cNvSpPr>
          <p:nvPr>
            <p:ph type="body" sz="quarter" idx="19"/>
          </p:nvPr>
        </p:nvSpPr>
        <p:spPr>
          <a:xfrm>
            <a:off x="9033108" y="4088297"/>
            <a:ext cx="1926000" cy="1285562"/>
          </a:xfrm>
          <a:prstGeom prst="rect">
            <a:avLst/>
          </a:prstGeom>
        </p:spPr>
        <p:txBody>
          <a:bodyPr tIns="0" rIns="0">
            <a:noAutofit/>
          </a:bodyPr>
          <a:lstStyle>
            <a:lvl1pPr>
              <a:spcAft>
                <a:spcPts val="900"/>
              </a:spcAft>
              <a:defRPr sz="1200">
                <a:solidFill>
                  <a:schemeClr val="tx1">
                    <a:lumMod val="65000"/>
                    <a:lumOff val="35000"/>
                  </a:schemeClr>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9" name="Text Placeholder 6">
            <a:extLst>
              <a:ext uri="{FF2B5EF4-FFF2-40B4-BE49-F238E27FC236}">
                <a16:creationId xmlns:a16="http://schemas.microsoft.com/office/drawing/2014/main" id="{D95848C5-0A8C-2B7D-87C5-5B040A1FCF1F}"/>
              </a:ext>
            </a:extLst>
          </p:cNvPr>
          <p:cNvSpPr>
            <a:spLocks noGrp="1"/>
          </p:cNvSpPr>
          <p:nvPr>
            <p:ph type="body" sz="quarter" idx="20"/>
          </p:nvPr>
        </p:nvSpPr>
        <p:spPr>
          <a:xfrm>
            <a:off x="9033108" y="3664551"/>
            <a:ext cx="1926000" cy="380304"/>
          </a:xfrm>
          <a:prstGeom prst="rect">
            <a:avLst/>
          </a:prstGeom>
        </p:spPr>
        <p:txBody>
          <a:bodyPr tIns="0" rIns="0">
            <a:noAutofit/>
          </a:bodyPr>
          <a:lstStyle>
            <a:lvl1pPr>
              <a:spcAft>
                <a:spcPts val="900"/>
              </a:spcAft>
              <a:defRPr sz="1400" b="1">
                <a:solidFill>
                  <a:srgbClr val="003094"/>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Tree>
    <p:extLst>
      <p:ext uri="{BB962C8B-B14F-4D97-AF65-F5344CB8AC3E}">
        <p14:creationId xmlns:p14="http://schemas.microsoft.com/office/powerpoint/2010/main" val="1886768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4_Section Head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8A3154E-97A3-8D7A-2108-6DFE39D85CB1}"/>
              </a:ext>
            </a:extLst>
          </p:cNvPr>
          <p:cNvSpPr/>
          <p:nvPr/>
        </p:nvSpPr>
        <p:spPr>
          <a:xfrm>
            <a:off x="1164247" y="2585697"/>
            <a:ext cx="2336541" cy="2764225"/>
          </a:xfrm>
          <a:prstGeom prst="rect">
            <a:avLst/>
          </a:prstGeom>
          <a:solidFill>
            <a:srgbClr val="EAE5D0">
              <a:alpha val="444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990A29-2DA1-3321-376A-A749C8E5D66E}"/>
              </a:ext>
            </a:extLst>
          </p:cNvPr>
          <p:cNvSpPr/>
          <p:nvPr/>
        </p:nvSpPr>
        <p:spPr>
          <a:xfrm>
            <a:off x="3659294" y="2585697"/>
            <a:ext cx="2336541" cy="2764225"/>
          </a:xfrm>
          <a:prstGeom prst="rect">
            <a:avLst/>
          </a:prstGeom>
          <a:solidFill>
            <a:srgbClr val="EAE5D0">
              <a:alpha val="444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488EB49-5E36-1BDE-C98A-3F3E5779BE83}"/>
              </a:ext>
            </a:extLst>
          </p:cNvPr>
          <p:cNvSpPr/>
          <p:nvPr/>
        </p:nvSpPr>
        <p:spPr>
          <a:xfrm>
            <a:off x="6140227" y="2585697"/>
            <a:ext cx="2336541" cy="2764225"/>
          </a:xfrm>
          <a:prstGeom prst="rect">
            <a:avLst/>
          </a:prstGeom>
          <a:solidFill>
            <a:srgbClr val="EAE5D0">
              <a:alpha val="444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56658F1-9566-5ECB-BB54-7C0C5D7DECAE}"/>
              </a:ext>
            </a:extLst>
          </p:cNvPr>
          <p:cNvSpPr/>
          <p:nvPr/>
        </p:nvSpPr>
        <p:spPr>
          <a:xfrm>
            <a:off x="8621162" y="2585697"/>
            <a:ext cx="2336541" cy="2764225"/>
          </a:xfrm>
          <a:prstGeom prst="rect">
            <a:avLst/>
          </a:prstGeom>
          <a:solidFill>
            <a:srgbClr val="EAE5D0">
              <a:alpha val="444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6">
            <a:extLst>
              <a:ext uri="{FF2B5EF4-FFF2-40B4-BE49-F238E27FC236}">
                <a16:creationId xmlns:a16="http://schemas.microsoft.com/office/drawing/2014/main" id="{0C147F6D-79B5-2A18-1887-6F06CB44864A}"/>
              </a:ext>
            </a:extLst>
          </p:cNvPr>
          <p:cNvSpPr>
            <a:spLocks noGrp="1"/>
          </p:cNvSpPr>
          <p:nvPr>
            <p:ph type="body" sz="quarter" idx="13"/>
          </p:nvPr>
        </p:nvSpPr>
        <p:spPr>
          <a:xfrm>
            <a:off x="1378973" y="3682779"/>
            <a:ext cx="1926000" cy="1285562"/>
          </a:xfrm>
          <a:prstGeom prst="rect">
            <a:avLst/>
          </a:prstGeom>
        </p:spPr>
        <p:txBody>
          <a:bodyPr tIns="0" rIns="0">
            <a:noAutofit/>
          </a:bodyPr>
          <a:lstStyle>
            <a:lvl1pPr algn="ctr">
              <a:spcAft>
                <a:spcPts val="900"/>
              </a:spcAft>
              <a:defRPr sz="1200">
                <a:solidFill>
                  <a:schemeClr val="tx1">
                    <a:lumMod val="65000"/>
                    <a:lumOff val="35000"/>
                  </a:schemeClr>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3" name="Text Placeholder 6">
            <a:extLst>
              <a:ext uri="{FF2B5EF4-FFF2-40B4-BE49-F238E27FC236}">
                <a16:creationId xmlns:a16="http://schemas.microsoft.com/office/drawing/2014/main" id="{1F31BE0B-E539-7DA0-1F99-D2F8ED4549F7}"/>
              </a:ext>
            </a:extLst>
          </p:cNvPr>
          <p:cNvSpPr>
            <a:spLocks noGrp="1"/>
          </p:cNvSpPr>
          <p:nvPr>
            <p:ph type="body" sz="quarter" idx="14"/>
          </p:nvPr>
        </p:nvSpPr>
        <p:spPr>
          <a:xfrm>
            <a:off x="1378973" y="3259033"/>
            <a:ext cx="1926000" cy="380304"/>
          </a:xfrm>
          <a:prstGeom prst="rect">
            <a:avLst/>
          </a:prstGeom>
        </p:spPr>
        <p:txBody>
          <a:bodyPr tIns="0" rIns="0">
            <a:noAutofit/>
          </a:bodyPr>
          <a:lstStyle>
            <a:lvl1pPr algn="ctr">
              <a:spcAft>
                <a:spcPts val="900"/>
              </a:spcAft>
              <a:defRPr sz="1400" b="1">
                <a:solidFill>
                  <a:srgbClr val="003094"/>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5" name="Text Placeholder 6">
            <a:extLst>
              <a:ext uri="{FF2B5EF4-FFF2-40B4-BE49-F238E27FC236}">
                <a16:creationId xmlns:a16="http://schemas.microsoft.com/office/drawing/2014/main" id="{97780E53-B563-428A-03A6-7FBB3A45B2F6}"/>
              </a:ext>
            </a:extLst>
          </p:cNvPr>
          <p:cNvSpPr>
            <a:spLocks noGrp="1"/>
          </p:cNvSpPr>
          <p:nvPr>
            <p:ph type="body" sz="quarter" idx="16"/>
          </p:nvPr>
        </p:nvSpPr>
        <p:spPr>
          <a:xfrm>
            <a:off x="3865468" y="3259033"/>
            <a:ext cx="1926000" cy="380304"/>
          </a:xfrm>
          <a:prstGeom prst="rect">
            <a:avLst/>
          </a:prstGeom>
        </p:spPr>
        <p:txBody>
          <a:bodyPr tIns="0" rIns="0">
            <a:noAutofit/>
          </a:bodyPr>
          <a:lstStyle>
            <a:lvl1pPr algn="ctr">
              <a:spcAft>
                <a:spcPts val="900"/>
              </a:spcAft>
              <a:defRPr sz="1400" b="1">
                <a:solidFill>
                  <a:srgbClr val="003094"/>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6" name="Text Placeholder 6">
            <a:extLst>
              <a:ext uri="{FF2B5EF4-FFF2-40B4-BE49-F238E27FC236}">
                <a16:creationId xmlns:a16="http://schemas.microsoft.com/office/drawing/2014/main" id="{2AD217B3-2B13-A47A-A898-2918491BCCF9}"/>
              </a:ext>
            </a:extLst>
          </p:cNvPr>
          <p:cNvSpPr>
            <a:spLocks noGrp="1"/>
          </p:cNvSpPr>
          <p:nvPr>
            <p:ph type="body" sz="quarter" idx="17"/>
          </p:nvPr>
        </p:nvSpPr>
        <p:spPr>
          <a:xfrm>
            <a:off x="6344759" y="3682779"/>
            <a:ext cx="1926000" cy="1285562"/>
          </a:xfrm>
          <a:prstGeom prst="rect">
            <a:avLst/>
          </a:prstGeom>
        </p:spPr>
        <p:txBody>
          <a:bodyPr tIns="0" rIns="0">
            <a:noAutofit/>
          </a:bodyPr>
          <a:lstStyle>
            <a:lvl1pPr algn="ctr">
              <a:spcAft>
                <a:spcPts val="900"/>
              </a:spcAft>
              <a:defRPr sz="1200">
                <a:solidFill>
                  <a:schemeClr val="tx1">
                    <a:lumMod val="65000"/>
                    <a:lumOff val="35000"/>
                  </a:schemeClr>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7" name="Text Placeholder 6">
            <a:extLst>
              <a:ext uri="{FF2B5EF4-FFF2-40B4-BE49-F238E27FC236}">
                <a16:creationId xmlns:a16="http://schemas.microsoft.com/office/drawing/2014/main" id="{84B6EC08-DF0C-AE2C-1B0C-D1FC3B3053B3}"/>
              </a:ext>
            </a:extLst>
          </p:cNvPr>
          <p:cNvSpPr>
            <a:spLocks noGrp="1"/>
          </p:cNvSpPr>
          <p:nvPr>
            <p:ph type="body" sz="quarter" idx="18"/>
          </p:nvPr>
        </p:nvSpPr>
        <p:spPr>
          <a:xfrm>
            <a:off x="6344759" y="3259033"/>
            <a:ext cx="1926000" cy="380304"/>
          </a:xfrm>
          <a:prstGeom prst="rect">
            <a:avLst/>
          </a:prstGeom>
        </p:spPr>
        <p:txBody>
          <a:bodyPr tIns="0" rIns="0">
            <a:noAutofit/>
          </a:bodyPr>
          <a:lstStyle>
            <a:lvl1pPr algn="ctr">
              <a:spcAft>
                <a:spcPts val="900"/>
              </a:spcAft>
              <a:defRPr sz="1400" b="1">
                <a:solidFill>
                  <a:srgbClr val="003094"/>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8" name="Text Placeholder 6">
            <a:extLst>
              <a:ext uri="{FF2B5EF4-FFF2-40B4-BE49-F238E27FC236}">
                <a16:creationId xmlns:a16="http://schemas.microsoft.com/office/drawing/2014/main" id="{7D9F8F93-6D75-BCDE-DFC4-F35486BACDED}"/>
              </a:ext>
            </a:extLst>
          </p:cNvPr>
          <p:cNvSpPr>
            <a:spLocks noGrp="1"/>
          </p:cNvSpPr>
          <p:nvPr>
            <p:ph type="body" sz="quarter" idx="19"/>
          </p:nvPr>
        </p:nvSpPr>
        <p:spPr>
          <a:xfrm>
            <a:off x="8846396" y="3682779"/>
            <a:ext cx="1926000" cy="1285562"/>
          </a:xfrm>
          <a:prstGeom prst="rect">
            <a:avLst/>
          </a:prstGeom>
        </p:spPr>
        <p:txBody>
          <a:bodyPr tIns="0" rIns="0">
            <a:noAutofit/>
          </a:bodyPr>
          <a:lstStyle>
            <a:lvl1pPr algn="ctr">
              <a:spcAft>
                <a:spcPts val="900"/>
              </a:spcAft>
              <a:defRPr sz="1200">
                <a:solidFill>
                  <a:schemeClr val="tx1">
                    <a:lumMod val="65000"/>
                    <a:lumOff val="35000"/>
                  </a:schemeClr>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29" name="Text Placeholder 6">
            <a:extLst>
              <a:ext uri="{FF2B5EF4-FFF2-40B4-BE49-F238E27FC236}">
                <a16:creationId xmlns:a16="http://schemas.microsoft.com/office/drawing/2014/main" id="{D95848C5-0A8C-2B7D-87C5-5B040A1FCF1F}"/>
              </a:ext>
            </a:extLst>
          </p:cNvPr>
          <p:cNvSpPr>
            <a:spLocks noGrp="1"/>
          </p:cNvSpPr>
          <p:nvPr>
            <p:ph type="body" sz="quarter" idx="20"/>
          </p:nvPr>
        </p:nvSpPr>
        <p:spPr>
          <a:xfrm>
            <a:off x="8846396" y="3259033"/>
            <a:ext cx="1926000" cy="380304"/>
          </a:xfrm>
          <a:prstGeom prst="rect">
            <a:avLst/>
          </a:prstGeom>
        </p:spPr>
        <p:txBody>
          <a:bodyPr tIns="0" rIns="0">
            <a:noAutofit/>
          </a:bodyPr>
          <a:lstStyle>
            <a:lvl1pPr algn="ctr">
              <a:spcAft>
                <a:spcPts val="900"/>
              </a:spcAft>
              <a:defRPr sz="1400" b="1">
                <a:solidFill>
                  <a:srgbClr val="003094"/>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
        <p:nvSpPr>
          <p:cNvPr id="11" name="Oval 10">
            <a:extLst>
              <a:ext uri="{FF2B5EF4-FFF2-40B4-BE49-F238E27FC236}">
                <a16:creationId xmlns:a16="http://schemas.microsoft.com/office/drawing/2014/main" id="{8F58ADA3-363A-A25D-D126-8D93E67A2C79}"/>
              </a:ext>
            </a:extLst>
          </p:cNvPr>
          <p:cNvSpPr/>
          <p:nvPr/>
        </p:nvSpPr>
        <p:spPr>
          <a:xfrm>
            <a:off x="1853210" y="2106390"/>
            <a:ext cx="958614" cy="958614"/>
          </a:xfrm>
          <a:prstGeom prst="ellipse">
            <a:avLst/>
          </a:prstGeom>
          <a:solidFill>
            <a:schemeClr val="bg1"/>
          </a:solidFill>
          <a:ln w="76200">
            <a:solidFill>
              <a:srgbClr val="F7F3E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7A090DA-ABDF-35D2-0E2B-D5BECA647CF5}"/>
              </a:ext>
            </a:extLst>
          </p:cNvPr>
          <p:cNvSpPr/>
          <p:nvPr/>
        </p:nvSpPr>
        <p:spPr>
          <a:xfrm>
            <a:off x="4348257" y="2106390"/>
            <a:ext cx="958614" cy="958614"/>
          </a:xfrm>
          <a:prstGeom prst="ellipse">
            <a:avLst/>
          </a:prstGeom>
          <a:solidFill>
            <a:schemeClr val="bg1"/>
          </a:solidFill>
          <a:ln w="76200">
            <a:solidFill>
              <a:srgbClr val="F7F3E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10DDFFA8-4F36-C677-309E-D73C13DB3ADD}"/>
              </a:ext>
            </a:extLst>
          </p:cNvPr>
          <p:cNvSpPr/>
          <p:nvPr/>
        </p:nvSpPr>
        <p:spPr>
          <a:xfrm>
            <a:off x="6829190" y="2106390"/>
            <a:ext cx="958614" cy="958614"/>
          </a:xfrm>
          <a:prstGeom prst="ellipse">
            <a:avLst/>
          </a:prstGeom>
          <a:solidFill>
            <a:schemeClr val="bg1"/>
          </a:solidFill>
          <a:ln w="76200">
            <a:solidFill>
              <a:srgbClr val="F7F3E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93493414-DA1B-9D27-096D-CE3CEC2DB110}"/>
              </a:ext>
            </a:extLst>
          </p:cNvPr>
          <p:cNvSpPr/>
          <p:nvPr/>
        </p:nvSpPr>
        <p:spPr>
          <a:xfrm>
            <a:off x="9304502" y="2106390"/>
            <a:ext cx="958614" cy="958614"/>
          </a:xfrm>
          <a:prstGeom prst="ellipse">
            <a:avLst/>
          </a:prstGeom>
          <a:solidFill>
            <a:schemeClr val="bg1"/>
          </a:solidFill>
          <a:ln w="76200">
            <a:solidFill>
              <a:srgbClr val="F7F3E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Picture 2" descr="8+ Free Thin Line icon sets - Design Lab Themes">
            <a:extLst>
              <a:ext uri="{FF2B5EF4-FFF2-40B4-BE49-F238E27FC236}">
                <a16:creationId xmlns:a16="http://schemas.microsoft.com/office/drawing/2014/main" id="{982169EB-78D3-9107-86D6-693ED1DDADDF}"/>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l="34633" t="87509" r="53025"/>
          <a:stretch/>
        </p:blipFill>
        <p:spPr bwMode="auto">
          <a:xfrm>
            <a:off x="2036305" y="2300048"/>
            <a:ext cx="615456" cy="509643"/>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8+ Free Thin Line icon sets - Design Lab Themes">
            <a:extLst>
              <a:ext uri="{FF2B5EF4-FFF2-40B4-BE49-F238E27FC236}">
                <a16:creationId xmlns:a16="http://schemas.microsoft.com/office/drawing/2014/main" id="{AD5EB892-2CC8-01DD-712F-D1C76052EF2E}"/>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l="34633" t="43754" r="53025" b="43754"/>
          <a:stretch/>
        </p:blipFill>
        <p:spPr bwMode="auto">
          <a:xfrm>
            <a:off x="4535665" y="2300048"/>
            <a:ext cx="615456" cy="509643"/>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descr="8+ Free Thin Line icon sets - Design Lab Themes">
            <a:extLst>
              <a:ext uri="{FF2B5EF4-FFF2-40B4-BE49-F238E27FC236}">
                <a16:creationId xmlns:a16="http://schemas.microsoft.com/office/drawing/2014/main" id="{EF819E65-0E3D-3A9A-B692-4228BBFF1942}"/>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l="34633" r="53025" b="87508"/>
          <a:stretch/>
        </p:blipFill>
        <p:spPr bwMode="auto">
          <a:xfrm>
            <a:off x="7024865" y="2340688"/>
            <a:ext cx="615456" cy="509643"/>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8+ Free Thin Line icon sets - Design Lab Themes">
            <a:extLst>
              <a:ext uri="{FF2B5EF4-FFF2-40B4-BE49-F238E27FC236}">
                <a16:creationId xmlns:a16="http://schemas.microsoft.com/office/drawing/2014/main" id="{C3EE32C3-5EA9-B750-74B6-33447785C4D8}"/>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l="71136" r="16522" b="87508"/>
          <a:stretch/>
        </p:blipFill>
        <p:spPr bwMode="auto">
          <a:xfrm>
            <a:off x="9473425" y="2340688"/>
            <a:ext cx="615456" cy="50964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blue and green letters on a black background&#10;&#10;Description automatically generated">
            <a:extLst>
              <a:ext uri="{FF2B5EF4-FFF2-40B4-BE49-F238E27FC236}">
                <a16:creationId xmlns:a16="http://schemas.microsoft.com/office/drawing/2014/main" id="{12B1911B-3A75-DBB1-7DC5-089C9C009F05}"/>
              </a:ext>
            </a:extLst>
          </p:cNvPr>
          <p:cNvPicPr>
            <a:picLocks noChangeAspect="1"/>
          </p:cNvPicPr>
          <p:nvPr/>
        </p:nvPicPr>
        <p:blipFill rotWithShape="1">
          <a:blip r:embed="rId3">
            <a:duotone>
              <a:schemeClr val="bg2">
                <a:shade val="45000"/>
                <a:satMod val="135000"/>
              </a:schemeClr>
              <a:prstClr val="white"/>
            </a:duotone>
            <a:alphaModFix amt="35000"/>
          </a:blip>
          <a:srcRect l="55584" r="26730" b="21399"/>
          <a:stretch/>
        </p:blipFill>
        <p:spPr>
          <a:xfrm>
            <a:off x="0" y="5725461"/>
            <a:ext cx="615768" cy="1132540"/>
          </a:xfrm>
          <a:prstGeom prst="rect">
            <a:avLst/>
          </a:prstGeom>
        </p:spPr>
      </p:pic>
      <p:pic>
        <p:nvPicPr>
          <p:cNvPr id="5" name="Graphic 4">
            <a:extLst>
              <a:ext uri="{FF2B5EF4-FFF2-40B4-BE49-F238E27FC236}">
                <a16:creationId xmlns:a16="http://schemas.microsoft.com/office/drawing/2014/main" id="{E223CD7B-4F0E-0C13-56F6-D4CB2A073E3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97490" y="6195227"/>
            <a:ext cx="964833" cy="254716"/>
          </a:xfrm>
          <a:prstGeom prst="rect">
            <a:avLst/>
          </a:prstGeom>
        </p:spPr>
      </p:pic>
      <p:pic>
        <p:nvPicPr>
          <p:cNvPr id="6" name="Picture 5" descr="A blue and green letters on a black background&#10;&#10;Description automatically generated">
            <a:extLst>
              <a:ext uri="{FF2B5EF4-FFF2-40B4-BE49-F238E27FC236}">
                <a16:creationId xmlns:a16="http://schemas.microsoft.com/office/drawing/2014/main" id="{78C493CA-9BE4-1950-05AF-7A981A36592B}"/>
              </a:ext>
            </a:extLst>
          </p:cNvPr>
          <p:cNvPicPr>
            <a:picLocks noChangeAspect="1"/>
          </p:cNvPicPr>
          <p:nvPr/>
        </p:nvPicPr>
        <p:blipFill>
          <a:blip r:embed="rId3"/>
          <a:stretch>
            <a:fillRect/>
          </a:stretch>
        </p:blipFill>
        <p:spPr>
          <a:xfrm>
            <a:off x="787941" y="6202247"/>
            <a:ext cx="598561" cy="247696"/>
          </a:xfrm>
          <a:prstGeom prst="rect">
            <a:avLst/>
          </a:prstGeom>
        </p:spPr>
      </p:pic>
      <p:pic>
        <p:nvPicPr>
          <p:cNvPr id="13" name="Picture 12">
            <a:extLst>
              <a:ext uri="{FF2B5EF4-FFF2-40B4-BE49-F238E27FC236}">
                <a16:creationId xmlns:a16="http://schemas.microsoft.com/office/drawing/2014/main" id="{AF279DDE-2724-AE03-FF27-E3A111A52A27}"/>
              </a:ext>
            </a:extLst>
          </p:cNvPr>
          <p:cNvPicPr>
            <a:picLocks noChangeAspect="1"/>
          </p:cNvPicPr>
          <p:nvPr/>
        </p:nvPicPr>
        <p:blipFill>
          <a:blip r:embed="rId6"/>
          <a:stretch>
            <a:fillRect/>
          </a:stretch>
        </p:blipFill>
        <p:spPr>
          <a:xfrm>
            <a:off x="9497320" y="0"/>
            <a:ext cx="2694680" cy="1685926"/>
          </a:xfrm>
          <a:prstGeom prst="rect">
            <a:avLst/>
          </a:prstGeom>
        </p:spPr>
      </p:pic>
      <p:sp>
        <p:nvSpPr>
          <p:cNvPr id="8" name="Title 2">
            <a:extLst>
              <a:ext uri="{FF2B5EF4-FFF2-40B4-BE49-F238E27FC236}">
                <a16:creationId xmlns:a16="http://schemas.microsoft.com/office/drawing/2014/main" id="{C05D92D1-F089-EE73-6917-704DA9A03926}"/>
              </a:ext>
            </a:extLst>
          </p:cNvPr>
          <p:cNvSpPr>
            <a:spLocks noGrp="1"/>
          </p:cNvSpPr>
          <p:nvPr>
            <p:ph type="title"/>
          </p:nvPr>
        </p:nvSpPr>
        <p:spPr>
          <a:xfrm>
            <a:off x="462083" y="460377"/>
            <a:ext cx="11266245" cy="876299"/>
          </a:xfrm>
        </p:spPr>
        <p:txBody>
          <a:bodyPr/>
          <a:lstStyle/>
          <a:p>
            <a:r>
              <a:rPr lang="en-GB"/>
              <a:t>Click to edit Master title style</a:t>
            </a:r>
            <a:endParaRPr lang="en-US"/>
          </a:p>
        </p:txBody>
      </p:sp>
      <p:sp>
        <p:nvSpPr>
          <p:cNvPr id="24" name="Text Placeholder 6">
            <a:extLst>
              <a:ext uri="{FF2B5EF4-FFF2-40B4-BE49-F238E27FC236}">
                <a16:creationId xmlns:a16="http://schemas.microsoft.com/office/drawing/2014/main" id="{DE19E171-55FE-C287-D847-F428FF9BA2FD}"/>
              </a:ext>
            </a:extLst>
          </p:cNvPr>
          <p:cNvSpPr>
            <a:spLocks noGrp="1"/>
          </p:cNvSpPr>
          <p:nvPr>
            <p:ph type="body" sz="quarter" idx="15"/>
          </p:nvPr>
        </p:nvSpPr>
        <p:spPr>
          <a:xfrm>
            <a:off x="3865468" y="3682779"/>
            <a:ext cx="1926000" cy="1285562"/>
          </a:xfrm>
          <a:prstGeom prst="rect">
            <a:avLst/>
          </a:prstGeom>
        </p:spPr>
        <p:txBody>
          <a:bodyPr tIns="0" rIns="0">
            <a:noAutofit/>
          </a:bodyPr>
          <a:lstStyle>
            <a:lvl1pPr algn="ctr">
              <a:spcAft>
                <a:spcPts val="900"/>
              </a:spcAft>
              <a:defRPr sz="1200">
                <a:solidFill>
                  <a:schemeClr val="tx1">
                    <a:lumMod val="65000"/>
                    <a:lumOff val="35000"/>
                  </a:schemeClr>
                </a:solidFill>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p:txBody>
      </p:sp>
    </p:spTree>
    <p:extLst>
      <p:ext uri="{BB962C8B-B14F-4D97-AF65-F5344CB8AC3E}">
        <p14:creationId xmlns:p14="http://schemas.microsoft.com/office/powerpoint/2010/main" val="3099080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_Section Header">
    <p:spTree>
      <p:nvGrpSpPr>
        <p:cNvPr id="1" name=""/>
        <p:cNvGrpSpPr/>
        <p:nvPr/>
      </p:nvGrpSpPr>
      <p:grpSpPr>
        <a:xfrm>
          <a:off x="0" y="0"/>
          <a:ext cx="0" cy="0"/>
          <a:chOff x="0" y="0"/>
          <a:chExt cx="0" cy="0"/>
        </a:xfrm>
      </p:grpSpPr>
      <p:pic>
        <p:nvPicPr>
          <p:cNvPr id="4" name="Picture 3" descr="A blue and green letters on a black background&#10;&#10;Description automatically generated">
            <a:extLst>
              <a:ext uri="{FF2B5EF4-FFF2-40B4-BE49-F238E27FC236}">
                <a16:creationId xmlns:a16="http://schemas.microsoft.com/office/drawing/2014/main" id="{12B1911B-3A75-DBB1-7DC5-089C9C009F05}"/>
              </a:ext>
            </a:extLst>
          </p:cNvPr>
          <p:cNvPicPr>
            <a:picLocks noChangeAspect="1"/>
          </p:cNvPicPr>
          <p:nvPr/>
        </p:nvPicPr>
        <p:blipFill rotWithShape="1">
          <a:blip r:embed="rId2">
            <a:duotone>
              <a:schemeClr val="bg2">
                <a:shade val="45000"/>
                <a:satMod val="135000"/>
              </a:schemeClr>
              <a:prstClr val="white"/>
            </a:duotone>
            <a:alphaModFix amt="35000"/>
          </a:blip>
          <a:srcRect l="55584" r="26730" b="21399"/>
          <a:stretch/>
        </p:blipFill>
        <p:spPr>
          <a:xfrm>
            <a:off x="0" y="5725461"/>
            <a:ext cx="615768" cy="1132540"/>
          </a:xfrm>
          <a:prstGeom prst="rect">
            <a:avLst/>
          </a:prstGeom>
        </p:spPr>
      </p:pic>
      <p:pic>
        <p:nvPicPr>
          <p:cNvPr id="5" name="Graphic 4">
            <a:extLst>
              <a:ext uri="{FF2B5EF4-FFF2-40B4-BE49-F238E27FC236}">
                <a16:creationId xmlns:a16="http://schemas.microsoft.com/office/drawing/2014/main" id="{E223CD7B-4F0E-0C13-56F6-D4CB2A073E3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597490" y="6195227"/>
            <a:ext cx="964833" cy="254716"/>
          </a:xfrm>
          <a:prstGeom prst="rect">
            <a:avLst/>
          </a:prstGeom>
        </p:spPr>
      </p:pic>
      <p:pic>
        <p:nvPicPr>
          <p:cNvPr id="6" name="Picture 5" descr="A blue and green letters on a black background&#10;&#10;Description automatically generated">
            <a:extLst>
              <a:ext uri="{FF2B5EF4-FFF2-40B4-BE49-F238E27FC236}">
                <a16:creationId xmlns:a16="http://schemas.microsoft.com/office/drawing/2014/main" id="{78C493CA-9BE4-1950-05AF-7A981A36592B}"/>
              </a:ext>
            </a:extLst>
          </p:cNvPr>
          <p:cNvPicPr>
            <a:picLocks noChangeAspect="1"/>
          </p:cNvPicPr>
          <p:nvPr/>
        </p:nvPicPr>
        <p:blipFill>
          <a:blip r:embed="rId2"/>
          <a:stretch>
            <a:fillRect/>
          </a:stretch>
        </p:blipFill>
        <p:spPr>
          <a:xfrm>
            <a:off x="787941" y="6202247"/>
            <a:ext cx="598561" cy="247696"/>
          </a:xfrm>
          <a:prstGeom prst="rect">
            <a:avLst/>
          </a:prstGeom>
        </p:spPr>
      </p:pic>
      <p:pic>
        <p:nvPicPr>
          <p:cNvPr id="13" name="Picture 12">
            <a:extLst>
              <a:ext uri="{FF2B5EF4-FFF2-40B4-BE49-F238E27FC236}">
                <a16:creationId xmlns:a16="http://schemas.microsoft.com/office/drawing/2014/main" id="{AF279DDE-2724-AE03-FF27-E3A111A52A27}"/>
              </a:ext>
            </a:extLst>
          </p:cNvPr>
          <p:cNvPicPr>
            <a:picLocks noChangeAspect="1"/>
          </p:cNvPicPr>
          <p:nvPr/>
        </p:nvPicPr>
        <p:blipFill>
          <a:blip r:embed="rId5"/>
          <a:stretch>
            <a:fillRect/>
          </a:stretch>
        </p:blipFill>
        <p:spPr>
          <a:xfrm>
            <a:off x="9497320" y="0"/>
            <a:ext cx="2694680" cy="1685926"/>
          </a:xfrm>
          <a:prstGeom prst="rect">
            <a:avLst/>
          </a:prstGeom>
        </p:spPr>
      </p:pic>
      <p:sp>
        <p:nvSpPr>
          <p:cNvPr id="2" name="Text Placeholder 6">
            <a:extLst>
              <a:ext uri="{FF2B5EF4-FFF2-40B4-BE49-F238E27FC236}">
                <a16:creationId xmlns:a16="http://schemas.microsoft.com/office/drawing/2014/main" id="{0C147F6D-79B5-2A18-1887-6F06CB44864A}"/>
              </a:ext>
            </a:extLst>
          </p:cNvPr>
          <p:cNvSpPr>
            <a:spLocks noGrp="1"/>
          </p:cNvSpPr>
          <p:nvPr>
            <p:ph type="body" sz="quarter" idx="13"/>
          </p:nvPr>
        </p:nvSpPr>
        <p:spPr>
          <a:xfrm>
            <a:off x="462083" y="1565274"/>
            <a:ext cx="11266246" cy="4670426"/>
          </a:xfrm>
          <a:prstGeom prst="rect">
            <a:avLst/>
          </a:prstGeom>
        </p:spPr>
        <p:txBody>
          <a:bodyPr tIns="0" rIns="0">
            <a:noAutofit/>
          </a:bodyPr>
          <a:lstStyle>
            <a:lvl1pPr>
              <a:spcAft>
                <a:spcPts val="900"/>
              </a:spcAft>
              <a:defRPr/>
            </a:lvl1pPr>
            <a:lvl2pPr>
              <a:spcAft>
                <a:spcPts val="900"/>
              </a:spcAft>
              <a:defRPr/>
            </a:lvl2pPr>
            <a:lvl3pPr>
              <a:spcAft>
                <a:spcPts val="900"/>
              </a:spcAft>
              <a:defRPr/>
            </a:lvl3pPr>
            <a:lvl4pPr>
              <a:spcAft>
                <a:spcPts val="900"/>
              </a:spcAft>
              <a:defRPr/>
            </a:lvl4pPr>
            <a:lvl5pPr>
              <a:spcAft>
                <a:spcPts val="900"/>
              </a:spcAft>
              <a:defRPr/>
            </a:lvl5pPr>
            <a:lvl6pPr>
              <a:spcAft>
                <a:spcPts val="900"/>
              </a:spcAft>
              <a:defRPr/>
            </a:lvl6pPr>
            <a:lvl7pPr>
              <a:spcAft>
                <a:spcPts val="900"/>
              </a:spcAft>
              <a:defRPr/>
            </a:lvl7pPr>
            <a:lvl8pPr>
              <a:spcAft>
                <a:spcPts val="900"/>
              </a:spcAft>
              <a:defRPr/>
            </a:lvl8pPr>
            <a:lvl9pPr>
              <a:spcAft>
                <a:spcPts val="900"/>
              </a:spcAft>
              <a:defRPr/>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Title 2">
            <a:extLst>
              <a:ext uri="{FF2B5EF4-FFF2-40B4-BE49-F238E27FC236}">
                <a16:creationId xmlns:a16="http://schemas.microsoft.com/office/drawing/2014/main" id="{C05D92D1-F089-EE73-6917-704DA9A03926}"/>
              </a:ext>
            </a:extLst>
          </p:cNvPr>
          <p:cNvSpPr>
            <a:spLocks noGrp="1"/>
          </p:cNvSpPr>
          <p:nvPr>
            <p:ph type="title"/>
          </p:nvPr>
        </p:nvSpPr>
        <p:spPr>
          <a:xfrm>
            <a:off x="462083" y="460377"/>
            <a:ext cx="11266245" cy="876299"/>
          </a:xfrm>
        </p:spPr>
        <p:txBody>
          <a:bodyPr/>
          <a:lstStyle/>
          <a:p>
            <a:r>
              <a:rPr lang="en-GB"/>
              <a:t>Click to edit Master title style</a:t>
            </a:r>
            <a:endParaRPr lang="en-US"/>
          </a:p>
        </p:txBody>
      </p:sp>
    </p:spTree>
    <p:extLst>
      <p:ext uri="{BB962C8B-B14F-4D97-AF65-F5344CB8AC3E}">
        <p14:creationId xmlns:p14="http://schemas.microsoft.com/office/powerpoint/2010/main" val="2640047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7F3A80D-00B4-BD55-809E-D109B9314556}"/>
              </a:ext>
            </a:extLst>
          </p:cNvPr>
          <p:cNvSpPr/>
          <p:nvPr/>
        </p:nvSpPr>
        <p:spPr>
          <a:xfrm>
            <a:off x="0" y="4951828"/>
            <a:ext cx="12192000" cy="2053883"/>
          </a:xfrm>
          <a:prstGeom prst="rect">
            <a:avLst/>
          </a:prstGeom>
          <a:solidFill>
            <a:srgbClr val="E6E6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men looking at a computer&#10;&#10;Description automatically generated">
            <a:extLst>
              <a:ext uri="{FF2B5EF4-FFF2-40B4-BE49-F238E27FC236}">
                <a16:creationId xmlns:a16="http://schemas.microsoft.com/office/drawing/2014/main" id="{7E7411EF-4707-898A-C27A-3FA6EC2DB84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Title 2">
            <a:extLst>
              <a:ext uri="{FF2B5EF4-FFF2-40B4-BE49-F238E27FC236}">
                <a16:creationId xmlns:a16="http://schemas.microsoft.com/office/drawing/2014/main" id="{BD33FC53-BEA0-518F-C6A2-143A17F5F1BA}"/>
              </a:ext>
            </a:extLst>
          </p:cNvPr>
          <p:cNvSpPr>
            <a:spLocks noGrp="1"/>
          </p:cNvSpPr>
          <p:nvPr>
            <p:ph type="title"/>
          </p:nvPr>
        </p:nvSpPr>
        <p:spPr>
          <a:xfrm>
            <a:off x="1253495" y="4951828"/>
            <a:ext cx="4272663" cy="876299"/>
          </a:xfrm>
        </p:spPr>
        <p:txBody>
          <a:bodyPr/>
          <a:lstStyle>
            <a:lvl1pPr>
              <a:lnSpc>
                <a:spcPct val="80000"/>
              </a:lnSpc>
              <a:defRPr sz="4800"/>
            </a:lvl1pPr>
          </a:lstStyle>
          <a:p>
            <a:r>
              <a:rPr lang="en-GB"/>
              <a:t>Click to edit Master title style</a:t>
            </a:r>
            <a:endParaRPr lang="en-US"/>
          </a:p>
        </p:txBody>
      </p:sp>
    </p:spTree>
    <p:extLst>
      <p:ext uri="{BB962C8B-B14F-4D97-AF65-F5344CB8AC3E}">
        <p14:creationId xmlns:p14="http://schemas.microsoft.com/office/powerpoint/2010/main" val="3857413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B8C773-5BC3-C84A-9D0E-9A61EA940966}"/>
              </a:ext>
            </a:extLst>
          </p:cNvPr>
          <p:cNvSpPr>
            <a:spLocks noGrp="1"/>
          </p:cNvSpPr>
          <p:nvPr>
            <p:ph type="title"/>
          </p:nvPr>
        </p:nvSpPr>
        <p:spPr>
          <a:xfrm>
            <a:off x="1341120" y="460377"/>
            <a:ext cx="10387208" cy="586103"/>
          </a:xfrm>
          <a:prstGeom prst="rect">
            <a:avLst/>
          </a:prstGeom>
        </p:spPr>
        <p:txBody>
          <a:bodyPr vert="horz" lIns="0" tIns="0" rIns="0" bIns="0" rtlCol="0" anchor="b" anchorCtr="0">
            <a:noAutofit/>
          </a:bodyPr>
          <a:lstStyle/>
          <a:p>
            <a:r>
              <a:rPr lang="en-GB"/>
              <a:t>Click to edit Master title style</a:t>
            </a:r>
            <a:endParaRPr lang="en-US"/>
          </a:p>
        </p:txBody>
      </p:sp>
      <p:sp>
        <p:nvSpPr>
          <p:cNvPr id="5" name="Footer Placeholder 4">
            <a:extLst>
              <a:ext uri="{FF2B5EF4-FFF2-40B4-BE49-F238E27FC236}">
                <a16:creationId xmlns:a16="http://schemas.microsoft.com/office/drawing/2014/main" id="{FC23B854-2C83-5047-BB3A-DDA609150CDA}"/>
              </a:ext>
            </a:extLst>
          </p:cNvPr>
          <p:cNvSpPr>
            <a:spLocks noGrp="1"/>
          </p:cNvSpPr>
          <p:nvPr>
            <p:ph type="ftr" sz="quarter" idx="3"/>
          </p:nvPr>
        </p:nvSpPr>
        <p:spPr>
          <a:xfrm>
            <a:off x="4298483" y="6432562"/>
            <a:ext cx="6937594" cy="234939"/>
          </a:xfrm>
          <a:prstGeom prst="rect">
            <a:avLst/>
          </a:prstGeom>
        </p:spPr>
        <p:txBody>
          <a:bodyPr vert="horz" lIns="91440" tIns="0" rIns="0" bIns="0" rtlCol="0" anchor="b" anchorCtr="0"/>
          <a:lstStyle>
            <a:lvl1pPr algn="r">
              <a:defRPr sz="1000" b="0" i="0" cap="none" baseline="0">
                <a:solidFill>
                  <a:schemeClr val="accent1"/>
                </a:solidFill>
                <a:latin typeface="+mn-lt"/>
              </a:defRPr>
            </a:lvl1pPr>
            <a:lvl2pPr marL="0" algn="r">
              <a:defRPr sz="1000" b="0" i="0" cap="none" baseline="0">
                <a:solidFill>
                  <a:schemeClr val="accent1"/>
                </a:solidFill>
                <a:latin typeface="+mn-lt"/>
              </a:defRPr>
            </a:lvl2pPr>
            <a:lvl3pPr marL="0" algn="r">
              <a:defRPr sz="1000" b="0" i="0" cap="none" baseline="0">
                <a:solidFill>
                  <a:schemeClr val="accent1"/>
                </a:solidFill>
                <a:latin typeface="+mn-lt"/>
              </a:defRPr>
            </a:lvl3pPr>
            <a:lvl4pPr marL="0" algn="r">
              <a:defRPr sz="1000" b="0" i="0" cap="none" baseline="0">
                <a:solidFill>
                  <a:schemeClr val="accent1"/>
                </a:solidFill>
                <a:latin typeface="+mn-lt"/>
              </a:defRPr>
            </a:lvl4pPr>
            <a:lvl5pPr marL="0" algn="r">
              <a:defRPr sz="1000" b="0" i="0" cap="none" baseline="0">
                <a:solidFill>
                  <a:schemeClr val="accent1"/>
                </a:solidFill>
                <a:latin typeface="+mn-lt"/>
              </a:defRPr>
            </a:lvl5pPr>
            <a:lvl6pPr marL="0" algn="r">
              <a:defRPr sz="1000" b="0" i="0" cap="none" baseline="0">
                <a:solidFill>
                  <a:schemeClr val="accent1"/>
                </a:solidFill>
                <a:latin typeface="+mn-lt"/>
              </a:defRPr>
            </a:lvl6pPr>
            <a:lvl7pPr marL="0" algn="r">
              <a:defRPr sz="1000" b="0" i="0" cap="none" baseline="0">
                <a:solidFill>
                  <a:schemeClr val="accent1"/>
                </a:solidFill>
                <a:latin typeface="+mn-lt"/>
              </a:defRPr>
            </a:lvl7pPr>
            <a:lvl8pPr marL="0" algn="r">
              <a:defRPr sz="1000" b="0" i="0" cap="none" baseline="0">
                <a:solidFill>
                  <a:schemeClr val="accent1"/>
                </a:solidFill>
                <a:latin typeface="+mn-lt"/>
              </a:defRPr>
            </a:lvl8pPr>
            <a:lvl9pPr marL="0" algn="r">
              <a:defRPr sz="1000" b="0" i="0" cap="none" baseline="0">
                <a:solidFill>
                  <a:schemeClr val="accent1"/>
                </a:solidFill>
                <a:latin typeface="+mn-lt"/>
              </a:defRPr>
            </a:lvl9pPr>
          </a:lstStyle>
          <a:p>
            <a:r>
              <a:rPr lang="en-US"/>
              <a:t>Presentation Title Here &gt; Insert &gt; Header &amp; Footer</a:t>
            </a:r>
          </a:p>
        </p:txBody>
      </p:sp>
      <p:sp>
        <p:nvSpPr>
          <p:cNvPr id="6" name="Slide Number Placeholder 5">
            <a:extLst>
              <a:ext uri="{FF2B5EF4-FFF2-40B4-BE49-F238E27FC236}">
                <a16:creationId xmlns:a16="http://schemas.microsoft.com/office/drawing/2014/main" id="{B7778AD5-8EBC-D94E-98B2-20AFAF1B4BB2}"/>
              </a:ext>
            </a:extLst>
          </p:cNvPr>
          <p:cNvSpPr>
            <a:spLocks noGrp="1"/>
          </p:cNvSpPr>
          <p:nvPr>
            <p:ph type="sldNum" sz="quarter" idx="4"/>
          </p:nvPr>
        </p:nvSpPr>
        <p:spPr>
          <a:xfrm>
            <a:off x="11236077" y="6432563"/>
            <a:ext cx="492251" cy="231921"/>
          </a:xfrm>
          <a:prstGeom prst="rect">
            <a:avLst/>
          </a:prstGeom>
        </p:spPr>
        <p:txBody>
          <a:bodyPr vert="horz" lIns="0" tIns="0" rIns="0" bIns="0" rtlCol="0" anchor="b" anchorCtr="0"/>
          <a:lstStyle>
            <a:lvl1pPr algn="r">
              <a:defRPr sz="1000" b="0" i="0">
                <a:solidFill>
                  <a:schemeClr val="accent1"/>
                </a:solidFill>
                <a:latin typeface="+mn-lt"/>
              </a:defRPr>
            </a:lvl1pPr>
            <a:lvl2pPr marL="0" algn="r">
              <a:defRPr sz="1000" b="0" i="0">
                <a:solidFill>
                  <a:schemeClr val="accent1"/>
                </a:solidFill>
                <a:latin typeface="+mn-lt"/>
              </a:defRPr>
            </a:lvl2pPr>
            <a:lvl3pPr marL="0" algn="r">
              <a:defRPr sz="1000" b="0" i="0">
                <a:solidFill>
                  <a:schemeClr val="accent1"/>
                </a:solidFill>
                <a:latin typeface="+mn-lt"/>
              </a:defRPr>
            </a:lvl3pPr>
            <a:lvl4pPr marL="0" algn="r">
              <a:defRPr sz="1000" b="0" i="0">
                <a:solidFill>
                  <a:schemeClr val="accent1"/>
                </a:solidFill>
                <a:latin typeface="+mn-lt"/>
              </a:defRPr>
            </a:lvl4pPr>
            <a:lvl5pPr marL="0" algn="r">
              <a:defRPr sz="1000" b="0" i="0">
                <a:solidFill>
                  <a:schemeClr val="accent1"/>
                </a:solidFill>
                <a:latin typeface="+mn-lt"/>
              </a:defRPr>
            </a:lvl5pPr>
            <a:lvl6pPr marL="0" algn="r">
              <a:defRPr sz="1000" b="0" i="0">
                <a:solidFill>
                  <a:schemeClr val="accent1"/>
                </a:solidFill>
                <a:latin typeface="+mn-lt"/>
              </a:defRPr>
            </a:lvl6pPr>
            <a:lvl7pPr marL="0" algn="r">
              <a:defRPr sz="1000" b="0" i="0">
                <a:solidFill>
                  <a:schemeClr val="accent1"/>
                </a:solidFill>
                <a:latin typeface="+mn-lt"/>
              </a:defRPr>
            </a:lvl7pPr>
            <a:lvl8pPr marL="0" algn="r">
              <a:defRPr sz="1000" b="0" i="0">
                <a:solidFill>
                  <a:schemeClr val="accent1"/>
                </a:solidFill>
                <a:latin typeface="+mn-lt"/>
              </a:defRPr>
            </a:lvl8pPr>
            <a:lvl9pPr marL="0" algn="r">
              <a:defRPr sz="1000" b="0" i="0">
                <a:solidFill>
                  <a:schemeClr val="accent1"/>
                </a:solidFill>
                <a:latin typeface="+mn-lt"/>
              </a:defRPr>
            </a:lvl9pPr>
          </a:lstStyle>
          <a:p>
            <a:fld id="{1E3D5677-3D20-0C46-8497-54D73E689044}" type="slidenum">
              <a:rPr lang="en-US" smtClean="0"/>
              <a:pPr/>
              <a:t>‹#›</a:t>
            </a:fld>
            <a:endParaRPr lang="en-US"/>
          </a:p>
        </p:txBody>
      </p:sp>
      <p:sp>
        <p:nvSpPr>
          <p:cNvPr id="7" name="Text Placeholder 6">
            <a:extLst>
              <a:ext uri="{FF2B5EF4-FFF2-40B4-BE49-F238E27FC236}">
                <a16:creationId xmlns:a16="http://schemas.microsoft.com/office/drawing/2014/main" id="{EC2DAC7F-B661-E945-A498-BFF0DDB599FA}"/>
              </a:ext>
            </a:extLst>
          </p:cNvPr>
          <p:cNvSpPr>
            <a:spLocks noGrp="1"/>
          </p:cNvSpPr>
          <p:nvPr>
            <p:ph type="body" idx="1"/>
          </p:nvPr>
        </p:nvSpPr>
        <p:spPr>
          <a:xfrm>
            <a:off x="462083" y="1568450"/>
            <a:ext cx="11266247" cy="4667250"/>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905200657"/>
      </p:ext>
    </p:extLst>
  </p:cSld>
  <p:clrMap bg1="lt1" tx1="dk1" bg2="lt2" tx2="dk2" accent1="accent1" accent2="accent2" accent3="accent3" accent4="accent4" accent5="accent5" accent6="accent6" hlink="hlink" folHlink="folHlink"/>
  <p:sldLayoutIdLst>
    <p:sldLayoutId id="2147483755" r:id="rId1"/>
    <p:sldLayoutId id="2147483818" r:id="rId2"/>
    <p:sldLayoutId id="2147483756" r:id="rId3"/>
    <p:sldLayoutId id="2147483819" r:id="rId4"/>
    <p:sldLayoutId id="2147483796" r:id="rId5"/>
    <p:sldLayoutId id="2147483804" r:id="rId6"/>
    <p:sldLayoutId id="2147483805" r:id="rId7"/>
    <p:sldLayoutId id="2147483806" r:id="rId8"/>
    <p:sldLayoutId id="2147483808" r:id="rId9"/>
    <p:sldLayoutId id="2147483813" r:id="rId10"/>
  </p:sldLayoutIdLst>
  <p:txStyles>
    <p:titleStyle>
      <a:lvl1pPr algn="l" defTabSz="914309" rtl="0" eaLnBrk="1" latinLnBrk="0" hangingPunct="1">
        <a:lnSpc>
          <a:spcPts val="3400"/>
        </a:lnSpc>
        <a:spcBef>
          <a:spcPct val="0"/>
        </a:spcBef>
        <a:buNone/>
        <a:defRPr sz="3400" b="0" i="0" kern="1200" cap="none" baseline="0">
          <a:solidFill>
            <a:schemeClr val="accent1"/>
          </a:solidFill>
          <a:latin typeface="Garamond" panose="02020404030301010803" pitchFamily="18" charset="0"/>
          <a:ea typeface="+mj-ea"/>
          <a:cs typeface="+mj-cs"/>
        </a:defRPr>
      </a:lvl1pPr>
    </p:titleStyle>
    <p:bodyStyle>
      <a:lvl1pPr marL="0" marR="0" indent="0" algn="l" defTabSz="914309" rtl="0" eaLnBrk="1" fontAlgn="auto" latinLnBrk="0" hangingPunct="1">
        <a:lnSpc>
          <a:spcPts val="2100"/>
        </a:lnSpc>
        <a:spcBef>
          <a:spcPts val="0"/>
        </a:spcBef>
        <a:spcAft>
          <a:spcPts val="900"/>
        </a:spcAft>
        <a:buClrTx/>
        <a:buSzTx/>
        <a:buFont typeface="+mj-lt"/>
        <a:buNone/>
        <a:tabLst/>
        <a:defRPr sz="1800" b="0" i="0" kern="1200">
          <a:solidFill>
            <a:schemeClr val="tx1"/>
          </a:solidFill>
          <a:latin typeface="+mn-lt"/>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accent2"/>
          </a:solidFill>
          <a:latin typeface="+mn-lt"/>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tx1"/>
          </a:solidFill>
          <a:latin typeface="+mn-lt"/>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tx1"/>
          </a:solidFill>
          <a:latin typeface="+mn-lt"/>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tx1"/>
          </a:solidFill>
          <a:latin typeface="+mn-lt"/>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p:bodyStyle>
    <p:otherStyle>
      <a:defPPr>
        <a:defRPr lang="en-US"/>
      </a:defPPr>
      <a:lvl1pPr marL="0" algn="l" defTabSz="914309" rtl="0" eaLnBrk="1" latinLnBrk="0" hangingPunct="1">
        <a:defRPr sz="1800" kern="1200">
          <a:solidFill>
            <a:schemeClr val="tx1"/>
          </a:solidFill>
          <a:latin typeface="+mn-lt"/>
          <a:ea typeface="+mn-ea"/>
          <a:cs typeface="+mn-cs"/>
        </a:defRPr>
      </a:lvl1pPr>
      <a:lvl2pPr marL="457155"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4" algn="l" defTabSz="914309" rtl="0" eaLnBrk="1" latinLnBrk="0" hangingPunct="1">
        <a:defRPr sz="1800" kern="1200">
          <a:solidFill>
            <a:schemeClr val="tx1"/>
          </a:solidFill>
          <a:latin typeface="+mn-lt"/>
          <a:ea typeface="+mn-ea"/>
          <a:cs typeface="+mn-cs"/>
        </a:defRPr>
      </a:lvl4pPr>
      <a:lvl5pPr marL="1828618" algn="l" defTabSz="914309" rtl="0" eaLnBrk="1" latinLnBrk="0" hangingPunct="1">
        <a:defRPr sz="1800" kern="1200">
          <a:solidFill>
            <a:schemeClr val="tx1"/>
          </a:solidFill>
          <a:latin typeface="+mn-lt"/>
          <a:ea typeface="+mn-ea"/>
          <a:cs typeface="+mn-cs"/>
        </a:defRPr>
      </a:lvl5pPr>
      <a:lvl6pPr marL="2285774"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5" algn="l" defTabSz="91430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0" pos="3908">
          <p15:clr>
            <a:srgbClr val="F26B43"/>
          </p15:clr>
        </p15:guide>
        <p15:guide id="18" pos="7385">
          <p15:clr>
            <a:srgbClr val="F26B43"/>
          </p15:clr>
        </p15:guide>
        <p15:guide id="19" orient="horz" pos="986">
          <p15:clr>
            <a:srgbClr val="F26B43"/>
          </p15:clr>
        </p15:guide>
        <p15:guide id="20" orient="horz" pos="4200">
          <p15:clr>
            <a:srgbClr val="F26B43"/>
          </p15:clr>
        </p15:guide>
        <p15:guide id="21" orient="horz" pos="4050">
          <p15:clr>
            <a:srgbClr val="F26B43"/>
          </p15:clr>
        </p15:guide>
        <p15:guide id="22" orient="horz" pos="842">
          <p15:clr>
            <a:srgbClr val="F26B43"/>
          </p15:clr>
        </p15:guide>
        <p15:guide id="23" pos="3768">
          <p15:clr>
            <a:srgbClr val="F26B43"/>
          </p15:clr>
        </p15:guide>
        <p15:guide id="24" pos="3839">
          <p15:clr>
            <a:srgbClr val="F26B43"/>
          </p15:clr>
        </p15:guide>
        <p15:guide id="25" orient="horz" pos="3928">
          <p15:clr>
            <a:srgbClr val="F26B43"/>
          </p15:clr>
        </p15:guide>
        <p15:guide id="26" orient="horz" pos="290">
          <p15:clr>
            <a:srgbClr val="F26B43"/>
          </p15:clr>
        </p15:guide>
        <p15:guide id="27" pos="290">
          <p15:clr>
            <a:srgbClr val="F26B43"/>
          </p15:clr>
        </p15:guide>
        <p15:guide id="32" pos="2707">
          <p15:clr>
            <a:srgbClr val="F26B43"/>
          </p15:clr>
        </p15:guide>
        <p15:guide id="33" pos="2562">
          <p15:clr>
            <a:srgbClr val="F26B43"/>
          </p15:clr>
        </p15:guide>
        <p15:guide id="34" pos="4975">
          <p15:clr>
            <a:srgbClr val="F26B43"/>
          </p15:clr>
        </p15:guide>
        <p15:guide id="35" pos="5117">
          <p15:clr>
            <a:srgbClr val="F26B43"/>
          </p15:clr>
        </p15:guide>
        <p15:guide id="36" orient="horz" pos="379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9B1EA8A-AF07-CBE1-6DA4-EF6490BE5DA8}"/>
              </a:ext>
            </a:extLst>
          </p:cNvPr>
          <p:cNvSpPr>
            <a:spLocks noGrp="1"/>
          </p:cNvSpPr>
          <p:nvPr>
            <p:ph type="body" sz="quarter" idx="18"/>
          </p:nvPr>
        </p:nvSpPr>
        <p:spPr>
          <a:xfrm>
            <a:off x="462083" y="2473618"/>
            <a:ext cx="3831500" cy="1285562"/>
          </a:xfrm>
        </p:spPr>
        <p:txBody>
          <a:bodyPr/>
          <a:lstStyle/>
          <a:p>
            <a:pPr marL="342900" indent="-342900">
              <a:buFont typeface="+mj-lt"/>
              <a:buAutoNum type="arabicPeriod"/>
            </a:pPr>
            <a:r>
              <a:rPr lang="en-US" dirty="0"/>
              <a:t>Name: Yugansh Kumar</a:t>
            </a:r>
          </a:p>
          <a:p>
            <a:pPr marL="342900" indent="-342900">
              <a:buFont typeface="+mj-lt"/>
              <a:buAutoNum type="arabicPeriod"/>
            </a:pPr>
            <a:r>
              <a:rPr lang="en-US" dirty="0"/>
              <a:t>Name: Swastik Swarup Dash</a:t>
            </a:r>
          </a:p>
          <a:p>
            <a:pPr marL="342900" indent="-342900">
              <a:buFont typeface="+mj-lt"/>
              <a:buAutoNum type="arabicPeriod"/>
            </a:pPr>
            <a:r>
              <a:rPr lang="en-US" dirty="0"/>
              <a:t>Name: Saharsh Pandey</a:t>
            </a:r>
          </a:p>
        </p:txBody>
      </p:sp>
      <p:sp>
        <p:nvSpPr>
          <p:cNvPr id="7" name="Text Placeholder 6">
            <a:extLst>
              <a:ext uri="{FF2B5EF4-FFF2-40B4-BE49-F238E27FC236}">
                <a16:creationId xmlns:a16="http://schemas.microsoft.com/office/drawing/2014/main" id="{BEC9AF5A-A224-D073-305D-9ECA1A8D535C}"/>
              </a:ext>
            </a:extLst>
          </p:cNvPr>
          <p:cNvSpPr>
            <a:spLocks noGrp="1"/>
          </p:cNvSpPr>
          <p:nvPr>
            <p:ph type="body" sz="quarter" idx="19"/>
          </p:nvPr>
        </p:nvSpPr>
        <p:spPr>
          <a:xfrm>
            <a:off x="462083" y="2049872"/>
            <a:ext cx="3835597" cy="380304"/>
          </a:xfrm>
        </p:spPr>
        <p:txBody>
          <a:bodyPr/>
          <a:lstStyle/>
          <a:p>
            <a:r>
              <a:rPr lang="en-US" dirty="0"/>
              <a:t>Members</a:t>
            </a:r>
          </a:p>
        </p:txBody>
      </p:sp>
      <p:sp>
        <p:nvSpPr>
          <p:cNvPr id="5" name="Title 4">
            <a:extLst>
              <a:ext uri="{FF2B5EF4-FFF2-40B4-BE49-F238E27FC236}">
                <a16:creationId xmlns:a16="http://schemas.microsoft.com/office/drawing/2014/main" id="{31734001-701A-5AC1-70A1-79E0D8896171}"/>
              </a:ext>
            </a:extLst>
          </p:cNvPr>
          <p:cNvSpPr>
            <a:spLocks noGrp="1"/>
          </p:cNvSpPr>
          <p:nvPr>
            <p:ph type="title"/>
          </p:nvPr>
        </p:nvSpPr>
        <p:spPr/>
        <p:txBody>
          <a:bodyPr/>
          <a:lstStyle/>
          <a:p>
            <a:r>
              <a:rPr lang="en-US"/>
              <a:t>Team Name</a:t>
            </a:r>
          </a:p>
        </p:txBody>
      </p:sp>
      <p:sp>
        <p:nvSpPr>
          <p:cNvPr id="8" name="Text Placeholder 7">
            <a:extLst>
              <a:ext uri="{FF2B5EF4-FFF2-40B4-BE49-F238E27FC236}">
                <a16:creationId xmlns:a16="http://schemas.microsoft.com/office/drawing/2014/main" id="{50836A39-90C6-84AC-37E8-6A8D686FD567}"/>
              </a:ext>
            </a:extLst>
          </p:cNvPr>
          <p:cNvSpPr>
            <a:spLocks noGrp="1"/>
          </p:cNvSpPr>
          <p:nvPr>
            <p:ph type="body" sz="quarter" idx="20"/>
          </p:nvPr>
        </p:nvSpPr>
        <p:spPr>
          <a:xfrm>
            <a:off x="462083" y="4425081"/>
            <a:ext cx="6907546" cy="810948"/>
          </a:xfrm>
        </p:spPr>
        <p:txBody>
          <a:bodyPr/>
          <a:lstStyle/>
          <a:p>
            <a:r>
              <a:rPr lang="en-US" dirty="0"/>
              <a:t>College Name: Kalinga Institute of Industrial Technology (KIIT)</a:t>
            </a:r>
          </a:p>
          <a:p>
            <a:r>
              <a:rPr lang="en-US" dirty="0"/>
              <a:t>Location: Bhubaneswar, Odisha</a:t>
            </a:r>
          </a:p>
        </p:txBody>
      </p:sp>
      <p:sp>
        <p:nvSpPr>
          <p:cNvPr id="9" name="Text Placeholder 8">
            <a:extLst>
              <a:ext uri="{FF2B5EF4-FFF2-40B4-BE49-F238E27FC236}">
                <a16:creationId xmlns:a16="http://schemas.microsoft.com/office/drawing/2014/main" id="{B8E0F05E-401B-EB55-4C59-BB69D44854DC}"/>
              </a:ext>
            </a:extLst>
          </p:cNvPr>
          <p:cNvSpPr>
            <a:spLocks noGrp="1"/>
          </p:cNvSpPr>
          <p:nvPr>
            <p:ph type="body" sz="quarter" idx="21"/>
          </p:nvPr>
        </p:nvSpPr>
        <p:spPr>
          <a:xfrm>
            <a:off x="462083" y="4001335"/>
            <a:ext cx="3835597" cy="380304"/>
          </a:xfrm>
        </p:spPr>
        <p:txBody>
          <a:bodyPr/>
          <a:lstStyle/>
          <a:p>
            <a:r>
              <a:rPr lang="en-US"/>
              <a:t>College</a:t>
            </a:r>
          </a:p>
        </p:txBody>
      </p:sp>
      <p:sp>
        <p:nvSpPr>
          <p:cNvPr id="2" name="Text Placeholder 6">
            <a:extLst>
              <a:ext uri="{FF2B5EF4-FFF2-40B4-BE49-F238E27FC236}">
                <a16:creationId xmlns:a16="http://schemas.microsoft.com/office/drawing/2014/main" id="{6B85D52B-113E-B613-4278-2B2E7626A15F}"/>
              </a:ext>
            </a:extLst>
          </p:cNvPr>
          <p:cNvSpPr txBox="1">
            <a:spLocks/>
          </p:cNvSpPr>
          <p:nvPr/>
        </p:nvSpPr>
        <p:spPr>
          <a:xfrm>
            <a:off x="451197" y="1570901"/>
            <a:ext cx="6657174" cy="380304"/>
          </a:xfrm>
          <a:prstGeom prst="rect">
            <a:avLst/>
          </a:prstGeom>
        </p:spPr>
        <p:txBody>
          <a:bodyPr vert="horz" lIns="0" tIns="0" rIns="0" bIns="0" rtlCol="0">
            <a:noAutofit/>
          </a:bodyPr>
          <a:lstStyle>
            <a:lvl1pPr marL="0" marR="0" indent="0" algn="l" defTabSz="914309" rtl="0" eaLnBrk="1" fontAlgn="auto" latinLnBrk="0" hangingPunct="1">
              <a:lnSpc>
                <a:spcPts val="2100"/>
              </a:lnSpc>
              <a:spcBef>
                <a:spcPts val="0"/>
              </a:spcBef>
              <a:spcAft>
                <a:spcPts val="900"/>
              </a:spcAft>
              <a:buClrTx/>
              <a:buSzTx/>
              <a:buFont typeface="+mj-lt"/>
              <a:buNone/>
              <a:tabLst/>
              <a:defRPr sz="1800" b="1" i="0" kern="1200">
                <a:solidFill>
                  <a:srgbClr val="003094"/>
                </a:solidFill>
                <a:latin typeface="+mn-lt"/>
                <a:ea typeface="Verdana" panose="020B0604030504040204" pitchFamily="34" charset="0"/>
                <a:cs typeface="Arial" panose="020B0604020202020204" pitchFamily="34" charset="0"/>
              </a:defRPr>
            </a:lvl1pPr>
            <a:lvl2pPr marL="0" marR="0" indent="0" algn="l" defTabSz="914309" rtl="0" eaLnBrk="1" fontAlgn="auto" latinLnBrk="0" hangingPunct="1">
              <a:lnSpc>
                <a:spcPts val="2100"/>
              </a:lnSpc>
              <a:spcBef>
                <a:spcPts val="0"/>
              </a:spcBef>
              <a:spcAft>
                <a:spcPts val="900"/>
              </a:spcAft>
              <a:buClr>
                <a:schemeClr val="tx2"/>
              </a:buClr>
              <a:buSzTx/>
              <a:buFont typeface="+mj-lt"/>
              <a:buNone/>
              <a:tabLst/>
              <a:defRPr sz="2000" b="1" i="0" kern="1200">
                <a:solidFill>
                  <a:schemeClr val="accent2"/>
                </a:solidFill>
                <a:latin typeface="+mn-lt"/>
                <a:ea typeface="+mn-ea"/>
                <a:cs typeface="+mn-cs"/>
              </a:defRPr>
            </a:lvl2pPr>
            <a:lvl3pPr marL="285750" indent="-285750" algn="l" defTabSz="914309" rtl="0" eaLnBrk="1" latinLnBrk="0" hangingPunct="1">
              <a:lnSpc>
                <a:spcPts val="2100"/>
              </a:lnSpc>
              <a:spcBef>
                <a:spcPts val="0"/>
              </a:spcBef>
              <a:spcAft>
                <a:spcPts val="900"/>
              </a:spcAft>
              <a:buClr>
                <a:schemeClr val="accent2"/>
              </a:buClr>
              <a:buSzPct val="100000"/>
              <a:buFont typeface="Courier New" panose="02070309020205020404" pitchFamily="49" charset="0"/>
              <a:buChar char="o"/>
              <a:defRPr sz="1800" b="0" i="0" kern="1200" baseline="0">
                <a:solidFill>
                  <a:schemeClr val="tx1"/>
                </a:solidFill>
                <a:latin typeface="+mn-lt"/>
                <a:ea typeface="Verdana" panose="020B0604030504040204" pitchFamily="34" charset="0"/>
                <a:cs typeface="Arial" panose="020B0604020202020204" pitchFamily="34" charset="0"/>
              </a:defRPr>
            </a:lvl3pPr>
            <a:lvl4pPr marL="514327" indent="-285750" algn="l" defTabSz="914309" rtl="0" eaLnBrk="1" latinLnBrk="0" hangingPunct="1">
              <a:lnSpc>
                <a:spcPts val="2100"/>
              </a:lnSpc>
              <a:spcBef>
                <a:spcPts val="0"/>
              </a:spcBef>
              <a:spcAft>
                <a:spcPts val="900"/>
              </a:spcAft>
              <a:buClr>
                <a:schemeClr val="accent2"/>
              </a:buClr>
              <a:buFont typeface="Arial" panose="020B0604020202020204" pitchFamily="34" charset="0"/>
              <a:buChar char="•"/>
              <a:tabLst/>
              <a:defRPr sz="1800" b="0" i="0" kern="1200">
                <a:solidFill>
                  <a:schemeClr val="tx1"/>
                </a:solidFill>
                <a:latin typeface="+mn-lt"/>
                <a:ea typeface="Verdana" panose="020B0604030504040204" pitchFamily="34" charset="0"/>
                <a:cs typeface="Arial" panose="020B0604020202020204" pitchFamily="34" charset="0"/>
              </a:defRPr>
            </a:lvl4pPr>
            <a:lvl5pPr marL="898525" indent="-338138" algn="l" defTabSz="914309" rtl="0" eaLnBrk="1" latinLnBrk="0" hangingPunct="1">
              <a:lnSpc>
                <a:spcPts val="2100"/>
              </a:lnSpc>
              <a:spcBef>
                <a:spcPts val="0"/>
              </a:spcBef>
              <a:spcAft>
                <a:spcPts val="900"/>
              </a:spcAft>
              <a:buClr>
                <a:schemeClr val="accent2"/>
              </a:buClr>
              <a:buSzPct val="70000"/>
              <a:buFont typeface="Wingdings" pitchFamily="2" charset="2"/>
              <a:buChar char="q"/>
              <a:tabLst/>
              <a:defRPr sz="1600" b="0" i="0" kern="1200">
                <a:solidFill>
                  <a:schemeClr val="tx1"/>
                </a:solidFill>
                <a:latin typeface="+mn-lt"/>
                <a:ea typeface="Verdana" panose="020B0604030504040204" pitchFamily="34" charset="0"/>
                <a:cs typeface="Arial" panose="020B0604020202020204" pitchFamily="34" charset="0"/>
              </a:defRPr>
            </a:lvl5pPr>
            <a:lvl6pPr marL="1246188" indent="-336550" algn="l" defTabSz="914309" rtl="0" eaLnBrk="1" latinLnBrk="0" hangingPunct="1">
              <a:lnSpc>
                <a:spcPts val="2100"/>
              </a:lnSpc>
              <a:spcBef>
                <a:spcPts val="0"/>
              </a:spcBef>
              <a:spcAft>
                <a:spcPts val="900"/>
              </a:spcAft>
              <a:buClr>
                <a:schemeClr val="accent2"/>
              </a:buClr>
              <a:buFont typeface="Wingdings" pitchFamily="2" charset="2"/>
              <a:buChar char="§"/>
              <a:tabLst/>
              <a:defRPr sz="1400" b="0" i="0" kern="1200">
                <a:solidFill>
                  <a:schemeClr val="tx1"/>
                </a:solidFill>
                <a:latin typeface="+mn-lt"/>
                <a:ea typeface="Verdana" panose="020B0604030504040204" pitchFamily="34" charset="0"/>
                <a:cs typeface="Arial" panose="020B0604020202020204" pitchFamily="34" charset="0"/>
              </a:defRPr>
            </a:lvl6pPr>
            <a:lvl7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7pPr>
            <a:lvl8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8pPr>
            <a:lvl9pPr marL="571477" indent="-342900" algn="l" defTabSz="914309" rtl="0" eaLnBrk="1" latinLnBrk="0" hangingPunct="1">
              <a:lnSpc>
                <a:spcPts val="2100"/>
              </a:lnSpc>
              <a:spcBef>
                <a:spcPts val="0"/>
              </a:spcBef>
              <a:spcAft>
                <a:spcPts val="900"/>
              </a:spcAft>
              <a:buClr>
                <a:schemeClr val="accent2"/>
              </a:buClr>
              <a:buFont typeface="+mj-lt"/>
              <a:buAutoNum type="arabicPeriod"/>
              <a:defRPr sz="1800" b="0" i="0" kern="1200">
                <a:solidFill>
                  <a:schemeClr val="tx1"/>
                </a:solidFill>
                <a:latin typeface="+mn-lt"/>
                <a:ea typeface="Verdana" panose="020B0604030504040204" pitchFamily="34" charset="0"/>
                <a:cs typeface="Arial" panose="020B0604020202020204" pitchFamily="34" charset="0"/>
              </a:defRPr>
            </a:lvl9pPr>
          </a:lstStyle>
          <a:p>
            <a:r>
              <a:rPr lang="en-US" dirty="0"/>
              <a:t>Team ID: CtrlAltDefeat</a:t>
            </a:r>
          </a:p>
        </p:txBody>
      </p:sp>
      <p:pic>
        <p:nvPicPr>
          <p:cNvPr id="4" name="Picture 3">
            <a:extLst>
              <a:ext uri="{FF2B5EF4-FFF2-40B4-BE49-F238E27FC236}">
                <a16:creationId xmlns:a16="http://schemas.microsoft.com/office/drawing/2014/main" id="{9A29AF53-FB0C-F8CB-7AFF-F11D0DE30887}"/>
              </a:ext>
            </a:extLst>
          </p:cNvPr>
          <p:cNvPicPr>
            <a:picLocks noChangeAspect="1"/>
          </p:cNvPicPr>
          <p:nvPr/>
        </p:nvPicPr>
        <p:blipFill>
          <a:blip r:embed="rId2"/>
          <a:stretch>
            <a:fillRect/>
          </a:stretch>
        </p:blipFill>
        <p:spPr>
          <a:xfrm>
            <a:off x="7489371" y="0"/>
            <a:ext cx="4702629" cy="4702629"/>
          </a:xfrm>
          <a:prstGeom prst="rect">
            <a:avLst/>
          </a:prstGeom>
        </p:spPr>
      </p:pic>
    </p:spTree>
    <p:extLst>
      <p:ext uri="{BB962C8B-B14F-4D97-AF65-F5344CB8AC3E}">
        <p14:creationId xmlns:p14="http://schemas.microsoft.com/office/powerpoint/2010/main" val="3934261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7FDB1ED-B27E-19B6-4690-BA323BEEC7EE}"/>
              </a:ext>
            </a:extLst>
          </p:cNvPr>
          <p:cNvSpPr>
            <a:spLocks noGrp="1"/>
          </p:cNvSpPr>
          <p:nvPr>
            <p:ph type="title"/>
          </p:nvPr>
        </p:nvSpPr>
        <p:spPr/>
        <p:txBody>
          <a:bodyPr/>
          <a:lstStyle/>
          <a:p>
            <a:r>
              <a:rPr lang="en-US" dirty="0"/>
              <a:t>Summary: Body Link(Digital Twin of Human Body)</a:t>
            </a:r>
          </a:p>
        </p:txBody>
      </p:sp>
      <p:pic>
        <p:nvPicPr>
          <p:cNvPr id="17" name="Picture Placeholder 16">
            <a:extLst>
              <a:ext uri="{FF2B5EF4-FFF2-40B4-BE49-F238E27FC236}">
                <a16:creationId xmlns:a16="http://schemas.microsoft.com/office/drawing/2014/main" id="{FE58ED1E-738E-B978-3424-6357FB47FB6A}"/>
              </a:ext>
            </a:extLst>
          </p:cNvPr>
          <p:cNvPicPr>
            <a:picLocks noGrp="1" noChangeAspect="1"/>
          </p:cNvPicPr>
          <p:nvPr>
            <p:ph type="pic" sz="quarter" idx="11"/>
          </p:nvPr>
        </p:nvPicPr>
        <p:blipFill>
          <a:blip r:embed="rId2"/>
          <a:srcRect t="20128" b="20128"/>
          <a:stretch>
            <a:fillRect/>
          </a:stretch>
        </p:blipFill>
        <p:spPr>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5" name="TextBox 14">
            <a:extLst>
              <a:ext uri="{FF2B5EF4-FFF2-40B4-BE49-F238E27FC236}">
                <a16:creationId xmlns:a16="http://schemas.microsoft.com/office/drawing/2014/main" id="{E494D097-1B88-E1A0-C456-A403B3AFFD17}"/>
              </a:ext>
            </a:extLst>
          </p:cNvPr>
          <p:cNvSpPr txBox="1"/>
          <p:nvPr/>
        </p:nvSpPr>
        <p:spPr>
          <a:xfrm>
            <a:off x="556419" y="1456418"/>
            <a:ext cx="7162800" cy="4302125"/>
          </a:xfrm>
          <a:prstGeom prst="rect">
            <a:avLst/>
          </a:prstGeom>
          <a:noFill/>
        </p:spPr>
        <p:txBody>
          <a:bodyPr wrap="square" lIns="0" tIns="0" rIns="0" bIns="0" rtlCol="0">
            <a:noAutofit/>
          </a:bodyPr>
          <a:lstStyle/>
          <a:p>
            <a:r>
              <a:rPr lang="en-US" sz="1600" b="1" dirty="0">
                <a:solidFill>
                  <a:schemeClr val="bg1">
                    <a:lumMod val="95000"/>
                  </a:schemeClr>
                </a:solidFill>
              </a:rPr>
              <a:t>In healthcare, several key issues persist which can be solved via Digital Twin Technology some of the Issues are as Mentioned:</a:t>
            </a:r>
          </a:p>
          <a:p>
            <a:endParaRPr lang="en-US" sz="1600" b="1" dirty="0">
              <a:solidFill>
                <a:schemeClr val="bg1">
                  <a:lumMod val="95000"/>
                </a:schemeClr>
              </a:solidFill>
            </a:endParaRPr>
          </a:p>
          <a:p>
            <a:pPr>
              <a:buFont typeface="+mj-lt"/>
              <a:buAutoNum type="arabicPeriod"/>
            </a:pPr>
            <a:r>
              <a:rPr lang="en-US" sz="1600" b="1" dirty="0">
                <a:solidFill>
                  <a:schemeClr val="bg1">
                    <a:lumMod val="95000"/>
                  </a:schemeClr>
                </a:solidFill>
              </a:rPr>
              <a:t>Personalized Care Gaps</a:t>
            </a:r>
            <a:r>
              <a:rPr lang="en-US" sz="1600" dirty="0">
                <a:solidFill>
                  <a:schemeClr val="bg1">
                    <a:lumMod val="95000"/>
                  </a:schemeClr>
                </a:solidFill>
              </a:rPr>
              <a:t>: Treatments often aren't tailored to individual needs, leading to ineffective results.</a:t>
            </a:r>
          </a:p>
          <a:p>
            <a:pPr>
              <a:buFont typeface="+mj-lt"/>
              <a:buAutoNum type="arabicPeriod"/>
            </a:pPr>
            <a:r>
              <a:rPr lang="en-US" sz="1600" b="1" dirty="0">
                <a:solidFill>
                  <a:schemeClr val="bg1">
                    <a:lumMod val="95000"/>
                  </a:schemeClr>
                </a:solidFill>
              </a:rPr>
              <a:t>Delayed Diagnosis</a:t>
            </a:r>
            <a:r>
              <a:rPr lang="en-US" sz="1600" dirty="0">
                <a:solidFill>
                  <a:schemeClr val="bg1">
                    <a:lumMod val="95000"/>
                  </a:schemeClr>
                </a:solidFill>
              </a:rPr>
              <a:t>: Many conditions are identified too late, worsening outcomes.</a:t>
            </a:r>
          </a:p>
          <a:p>
            <a:pPr>
              <a:buFont typeface="+mj-lt"/>
              <a:buAutoNum type="arabicPeriod"/>
            </a:pPr>
            <a:r>
              <a:rPr lang="en-US" sz="1600" b="1" dirty="0">
                <a:solidFill>
                  <a:schemeClr val="bg1">
                    <a:lumMod val="95000"/>
                  </a:schemeClr>
                </a:solidFill>
              </a:rPr>
              <a:t>Overburdened Systems</a:t>
            </a:r>
            <a:r>
              <a:rPr lang="en-US" sz="1600" dirty="0">
                <a:solidFill>
                  <a:schemeClr val="bg1">
                    <a:lumMod val="95000"/>
                  </a:schemeClr>
                </a:solidFill>
              </a:rPr>
              <a:t>: Healthcare providers face capacity issues, especially in emergencies.</a:t>
            </a:r>
          </a:p>
          <a:p>
            <a:pPr>
              <a:buFont typeface="+mj-lt"/>
              <a:buAutoNum type="arabicPeriod"/>
            </a:pPr>
            <a:r>
              <a:rPr lang="en-US" altLang="en-US" sz="1600" b="1" dirty="0">
                <a:solidFill>
                  <a:schemeClr val="bg1">
                    <a:lumMod val="95000"/>
                  </a:schemeClr>
                </a:solidFill>
                <a:latin typeface="Arial" panose="020B0604020202020204" pitchFamily="34" charset="0"/>
              </a:rPr>
              <a:t>High Costs</a:t>
            </a:r>
            <a:r>
              <a:rPr lang="en-US" altLang="en-US" sz="1600" dirty="0">
                <a:solidFill>
                  <a:schemeClr val="bg1">
                    <a:lumMod val="95000"/>
                  </a:schemeClr>
                </a:solidFill>
                <a:latin typeface="Arial" panose="020B0604020202020204" pitchFamily="34" charset="0"/>
              </a:rPr>
              <a:t>: Ineffective treatments and prolonged hospital stays increase expenses. </a:t>
            </a:r>
          </a:p>
          <a:p>
            <a:pPr>
              <a:buFont typeface="+mj-lt"/>
              <a:buAutoNum type="arabicPeriod"/>
            </a:pPr>
            <a:r>
              <a:rPr kumimoji="0" lang="en-US" altLang="en-US" sz="1600" b="1" i="0" u="none" strike="noStrike" cap="none" normalizeH="0" baseline="0" dirty="0">
                <a:ln>
                  <a:noFill/>
                </a:ln>
                <a:solidFill>
                  <a:schemeClr val="bg1">
                    <a:lumMod val="95000"/>
                  </a:schemeClr>
                </a:solidFill>
                <a:effectLst/>
                <a:latin typeface="Arial" panose="020B0604020202020204" pitchFamily="34" charset="0"/>
              </a:rPr>
              <a:t>Chronic Disease Management</a:t>
            </a:r>
            <a:r>
              <a:rPr kumimoji="0" lang="en-US" altLang="en-US" sz="1600" b="0" i="0" u="none" strike="noStrike" cap="none" normalizeH="0" baseline="0" dirty="0">
                <a:ln>
                  <a:noFill/>
                </a:ln>
                <a:solidFill>
                  <a:schemeClr val="bg1">
                    <a:lumMod val="95000"/>
                  </a:schemeClr>
                </a:solidFill>
                <a:effectLst/>
                <a:latin typeface="Arial" panose="020B0604020202020204" pitchFamily="34" charset="0"/>
              </a:rPr>
              <a:t>: Continuous monitoring for chronic conditions is inefficient.</a:t>
            </a:r>
          </a:p>
          <a:p>
            <a:pPr>
              <a:buFont typeface="+mj-lt"/>
              <a:buAutoNum type="arabicPeriod"/>
            </a:pPr>
            <a:r>
              <a:rPr lang="en-US" sz="1600" b="1" dirty="0">
                <a:solidFill>
                  <a:schemeClr val="bg1">
                    <a:lumMod val="95000"/>
                  </a:schemeClr>
                </a:solidFill>
              </a:rPr>
              <a:t>Limited Patient Availability</a:t>
            </a:r>
            <a:r>
              <a:rPr lang="en-US" sz="1600" dirty="0">
                <a:solidFill>
                  <a:schemeClr val="bg1">
                    <a:lumMod val="95000"/>
                  </a:schemeClr>
                </a:solidFill>
              </a:rPr>
              <a:t>: Many patients miss medical appointments or delay seeking care due to busy schedules, resulting in untreated conditions and worsening health outcomes.</a:t>
            </a:r>
            <a:endParaRPr lang="en-US" altLang="en-US" sz="1600" dirty="0">
              <a:solidFill>
                <a:schemeClr val="bg1">
                  <a:lumMod val="95000"/>
                </a:schemeClr>
              </a:solidFill>
              <a:latin typeface="Arial" panose="020B0604020202020204" pitchFamily="34" charset="0"/>
            </a:endParaRPr>
          </a:p>
          <a:p>
            <a:pPr>
              <a:buFont typeface="+mj-lt"/>
              <a:buAutoNum type="arabicPeriod"/>
            </a:pPr>
            <a:endParaRPr lang="en-US" sz="1600" dirty="0">
              <a:solidFill>
                <a:schemeClr val="bg1">
                  <a:lumMod val="95000"/>
                </a:schemeClr>
              </a:solidFill>
            </a:endParaRPr>
          </a:p>
        </p:txBody>
      </p:sp>
      <p:pic>
        <p:nvPicPr>
          <p:cNvPr id="19" name="Picture 18">
            <a:extLst>
              <a:ext uri="{FF2B5EF4-FFF2-40B4-BE49-F238E27FC236}">
                <a16:creationId xmlns:a16="http://schemas.microsoft.com/office/drawing/2014/main" id="{297D72B0-5780-25D5-BAD2-32396847BBB3}"/>
              </a:ext>
            </a:extLst>
          </p:cNvPr>
          <p:cNvPicPr>
            <a:picLocks noChangeAspect="1"/>
          </p:cNvPicPr>
          <p:nvPr/>
        </p:nvPicPr>
        <p:blipFill>
          <a:blip r:embed="rId3"/>
          <a:stretch>
            <a:fillRect/>
          </a:stretch>
        </p:blipFill>
        <p:spPr>
          <a:xfrm>
            <a:off x="8608798" y="4134071"/>
            <a:ext cx="2672873" cy="1504729"/>
          </a:xfrm>
          <a:prstGeom prst="rect">
            <a:avLst/>
          </a:prstGeom>
        </p:spPr>
      </p:pic>
    </p:spTree>
    <p:extLst>
      <p:ext uri="{BB962C8B-B14F-4D97-AF65-F5344CB8AC3E}">
        <p14:creationId xmlns:p14="http://schemas.microsoft.com/office/powerpoint/2010/main" val="4202191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7E353-6905-C101-917A-B261451D80A4}"/>
              </a:ext>
            </a:extLst>
          </p:cNvPr>
          <p:cNvSpPr>
            <a:spLocks noGrp="1"/>
          </p:cNvSpPr>
          <p:nvPr>
            <p:ph type="title"/>
          </p:nvPr>
        </p:nvSpPr>
        <p:spPr/>
        <p:txBody>
          <a:bodyPr/>
          <a:lstStyle/>
          <a:p>
            <a:r>
              <a:rPr lang="en-US" dirty="0"/>
              <a:t>Solution:  </a:t>
            </a:r>
          </a:p>
        </p:txBody>
      </p:sp>
      <p:sp>
        <p:nvSpPr>
          <p:cNvPr id="3" name="TextBox 2">
            <a:extLst>
              <a:ext uri="{FF2B5EF4-FFF2-40B4-BE49-F238E27FC236}">
                <a16:creationId xmlns:a16="http://schemas.microsoft.com/office/drawing/2014/main" id="{B4492D09-3E36-0622-EF2D-D2D719E9794D}"/>
              </a:ext>
            </a:extLst>
          </p:cNvPr>
          <p:cNvSpPr txBox="1"/>
          <p:nvPr/>
        </p:nvSpPr>
        <p:spPr>
          <a:xfrm>
            <a:off x="601662" y="1255849"/>
            <a:ext cx="5788252" cy="4898282"/>
          </a:xfrm>
          <a:prstGeom prst="rect">
            <a:avLst/>
          </a:prstGeom>
          <a:noFill/>
        </p:spPr>
        <p:txBody>
          <a:bodyPr wrap="square" lIns="0" tIns="0" rIns="0" bIns="0" rtlCol="0">
            <a:noAutofit/>
          </a:bodyPr>
          <a:lstStyle/>
          <a:p>
            <a:pPr marL="0" indent="0" algn="just">
              <a:lnSpc>
                <a:spcPts val="2100"/>
              </a:lnSpc>
              <a:spcAft>
                <a:spcPts val="900"/>
              </a:spcAft>
            </a:pPr>
            <a:r>
              <a:rPr lang="en-US" sz="1100" b="0" i="0" dirty="0">
                <a:latin typeface="+mn-lt"/>
              </a:rPr>
              <a:t>The study addresses the problem of providing a continuous, non-invasive, and cost-effective method for monitoring individuals' health status. This is particularly beneficial in preventive healthcare and personalized medicine. By integrating basic and advanced medical grade sensors into a wearable device with App Support, the collected data like </a:t>
            </a:r>
            <a:r>
              <a:rPr lang="en-US" sz="1100" b="1" i="0" dirty="0">
                <a:latin typeface="+mn-lt"/>
              </a:rPr>
              <a:t>Heart Rate, EMG, ECG, SpO2, Heart-Rate, Blood Glucose Level, Temperature, Stress Level, Physical Activity Levels, </a:t>
            </a:r>
            <a:r>
              <a:rPr lang="en-IN" sz="1100" b="1" i="0" u="none" strike="noStrike" dirty="0">
                <a:solidFill>
                  <a:srgbClr val="000000"/>
                </a:solidFill>
                <a:effectLst/>
                <a:latin typeface="Arial" panose="020B0604020202020204" pitchFamily="34" charset="0"/>
              </a:rPr>
              <a:t>Electrolyte balance, hydration levels</a:t>
            </a:r>
            <a:r>
              <a:rPr lang="en-US" sz="1100" b="1" i="0" dirty="0">
                <a:latin typeface="+mn-lt"/>
              </a:rPr>
              <a:t> etc</a:t>
            </a:r>
            <a:r>
              <a:rPr lang="en-US" sz="1100" b="0" i="0" dirty="0">
                <a:latin typeface="+mn-lt"/>
              </a:rPr>
              <a:t>. can be continuously analyzed to detect early signs of health issues using</a:t>
            </a:r>
            <a:r>
              <a:rPr lang="en-US" sz="1100" b="1" i="0" dirty="0">
                <a:latin typeface="+mn-lt"/>
              </a:rPr>
              <a:t> AI, Deep Learning and IoT</a:t>
            </a:r>
            <a:r>
              <a:rPr lang="en-US" sz="1100" b="0" i="0" dirty="0">
                <a:latin typeface="+mn-lt"/>
              </a:rPr>
              <a:t>. </a:t>
            </a:r>
          </a:p>
          <a:p>
            <a:pPr marL="0" indent="0" algn="just">
              <a:lnSpc>
                <a:spcPts val="2100"/>
              </a:lnSpc>
              <a:spcAft>
                <a:spcPts val="900"/>
              </a:spcAft>
            </a:pPr>
            <a:r>
              <a:rPr lang="en-US" sz="1100" b="0" i="0" dirty="0">
                <a:latin typeface="+mn-lt"/>
              </a:rPr>
              <a:t>As for accessibility, the </a:t>
            </a:r>
            <a:r>
              <a:rPr lang="en-US" sz="1100" b="1" i="0" dirty="0">
                <a:latin typeface="+mn-lt"/>
              </a:rPr>
              <a:t>data collected can be shared with doctors and biomedical engineers remotely </a:t>
            </a:r>
            <a:r>
              <a:rPr lang="en-US" sz="1100" b="0" i="0" dirty="0">
                <a:latin typeface="+mn-lt"/>
              </a:rPr>
              <a:t>in App when required it can be either automatic when any anomaly is detected in the data of Digital Twin or when the user personally feels ill. This allows for analysis and treatment recommendations without the need for physical visits, saving time and making healthcare more efficient.</a:t>
            </a:r>
            <a:endParaRPr lang="en-IN" sz="1100" b="0" i="0" dirty="0">
              <a:latin typeface="+mn-lt"/>
            </a:endParaRPr>
          </a:p>
          <a:p>
            <a:pPr marL="0" indent="0" algn="l">
              <a:lnSpc>
                <a:spcPts val="2100"/>
              </a:lnSpc>
              <a:spcAft>
                <a:spcPts val="900"/>
              </a:spcAft>
            </a:pPr>
            <a:r>
              <a:rPr lang="en-US" sz="1100" b="0" i="0" u="none" strike="noStrike" dirty="0">
                <a:solidFill>
                  <a:srgbClr val="000000"/>
                </a:solidFill>
                <a:effectLst/>
                <a:latin typeface="Arial" panose="020B0604020202020204" pitchFamily="34" charset="0"/>
              </a:rPr>
              <a:t>In conclusion, the study demonstrates that a digital twin of the human body using basic sensors can provide valuable insights into an individual’s health, enabling proactive healthcare measures. This approach offers a promising tool for enhancing health monitoring, allowing for timely interventions, and potentially improving overall health outcomes through continuous and personalized health assessment.</a:t>
            </a:r>
            <a:endParaRPr lang="en-IN" sz="1100" b="0" i="0" dirty="0">
              <a:latin typeface="+mn-lt"/>
            </a:endParaRPr>
          </a:p>
        </p:txBody>
      </p:sp>
      <p:pic>
        <p:nvPicPr>
          <p:cNvPr id="11" name="Picture 10">
            <a:extLst>
              <a:ext uri="{FF2B5EF4-FFF2-40B4-BE49-F238E27FC236}">
                <a16:creationId xmlns:a16="http://schemas.microsoft.com/office/drawing/2014/main" id="{0D3739A0-5B66-2E6B-388A-D71B6395E76F}"/>
              </a:ext>
            </a:extLst>
          </p:cNvPr>
          <p:cNvPicPr>
            <a:picLocks noChangeAspect="1"/>
          </p:cNvPicPr>
          <p:nvPr/>
        </p:nvPicPr>
        <p:blipFill>
          <a:blip r:embed="rId2"/>
          <a:stretch>
            <a:fillRect/>
          </a:stretch>
        </p:blipFill>
        <p:spPr>
          <a:xfrm>
            <a:off x="6859347" y="286204"/>
            <a:ext cx="4730991" cy="2979459"/>
          </a:xfrm>
          <a:prstGeom prst="rect">
            <a:avLst/>
          </a:prstGeom>
        </p:spPr>
      </p:pic>
      <p:pic>
        <p:nvPicPr>
          <p:cNvPr id="15" name="Picture 14">
            <a:extLst>
              <a:ext uri="{FF2B5EF4-FFF2-40B4-BE49-F238E27FC236}">
                <a16:creationId xmlns:a16="http://schemas.microsoft.com/office/drawing/2014/main" id="{D5E35BE5-AD0D-9C85-7158-1F4A92F6498D}"/>
              </a:ext>
            </a:extLst>
          </p:cNvPr>
          <p:cNvPicPr>
            <a:picLocks noChangeAspect="1"/>
          </p:cNvPicPr>
          <p:nvPr/>
        </p:nvPicPr>
        <p:blipFill>
          <a:blip r:embed="rId3"/>
          <a:stretch>
            <a:fillRect/>
          </a:stretch>
        </p:blipFill>
        <p:spPr>
          <a:xfrm>
            <a:off x="7222543" y="3341914"/>
            <a:ext cx="4004597" cy="2812217"/>
          </a:xfrm>
          <a:prstGeom prst="rect">
            <a:avLst/>
          </a:prstGeom>
        </p:spPr>
      </p:pic>
    </p:spTree>
    <p:extLst>
      <p:ext uri="{BB962C8B-B14F-4D97-AF65-F5344CB8AC3E}">
        <p14:creationId xmlns:p14="http://schemas.microsoft.com/office/powerpoint/2010/main" val="1566305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5D1649-02D8-0536-80C1-D1594CCBB127}"/>
              </a:ext>
            </a:extLst>
          </p:cNvPr>
          <p:cNvSpPr>
            <a:spLocks noGrp="1"/>
          </p:cNvSpPr>
          <p:nvPr>
            <p:ph sz="quarter" idx="10"/>
          </p:nvPr>
        </p:nvSpPr>
        <p:spPr/>
        <p:txBody>
          <a:bodyPr/>
          <a:lstStyle/>
          <a:p>
            <a:endParaRPr lang="en-IN"/>
          </a:p>
        </p:txBody>
      </p:sp>
      <p:sp>
        <p:nvSpPr>
          <p:cNvPr id="3" name="Picture Placeholder 2">
            <a:extLst>
              <a:ext uri="{FF2B5EF4-FFF2-40B4-BE49-F238E27FC236}">
                <a16:creationId xmlns:a16="http://schemas.microsoft.com/office/drawing/2014/main" id="{F08E3599-900B-2636-732C-F1056E24C998}"/>
              </a:ext>
            </a:extLst>
          </p:cNvPr>
          <p:cNvSpPr>
            <a:spLocks noGrp="1"/>
          </p:cNvSpPr>
          <p:nvPr>
            <p:ph type="pic" sz="quarter" idx="11"/>
          </p:nvPr>
        </p:nvSpPr>
        <p:spPr/>
      </p:sp>
      <p:sp>
        <p:nvSpPr>
          <p:cNvPr id="4" name="Title 3">
            <a:extLst>
              <a:ext uri="{FF2B5EF4-FFF2-40B4-BE49-F238E27FC236}">
                <a16:creationId xmlns:a16="http://schemas.microsoft.com/office/drawing/2014/main" id="{1D41C7A4-ED49-B331-625C-0E54214966C8}"/>
              </a:ext>
            </a:extLst>
          </p:cNvPr>
          <p:cNvSpPr>
            <a:spLocks noGrp="1"/>
          </p:cNvSpPr>
          <p:nvPr>
            <p:ph type="title"/>
          </p:nvPr>
        </p:nvSpPr>
        <p:spPr/>
        <p:txBody>
          <a:bodyPr/>
          <a:lstStyle/>
          <a:p>
            <a:endParaRPr lang="en-IN" dirty="0"/>
          </a:p>
        </p:txBody>
      </p:sp>
    </p:spTree>
    <p:extLst>
      <p:ext uri="{BB962C8B-B14F-4D97-AF65-F5344CB8AC3E}">
        <p14:creationId xmlns:p14="http://schemas.microsoft.com/office/powerpoint/2010/main" val="1601523433"/>
      </p:ext>
    </p:extLst>
  </p:cSld>
  <p:clrMapOvr>
    <a:masterClrMapping/>
  </p:clrMapOvr>
</p:sld>
</file>

<file path=ppt/theme/theme1.xml><?xml version="1.0" encoding="utf-8"?>
<a:theme xmlns:a="http://schemas.openxmlformats.org/drawingml/2006/main" name="Providence Leap Theme">
  <a:themeElements>
    <a:clrScheme name="Providence Pallette">
      <a:dk1>
        <a:srgbClr val="000000"/>
      </a:dk1>
      <a:lt1>
        <a:srgbClr val="FFFFFF"/>
      </a:lt1>
      <a:dk2>
        <a:srgbClr val="595959"/>
      </a:dk2>
      <a:lt2>
        <a:srgbClr val="E7E6E6"/>
      </a:lt2>
      <a:accent1>
        <a:srgbClr val="00338E"/>
      </a:accent1>
      <a:accent2>
        <a:srgbClr val="38892F"/>
      </a:accent2>
      <a:accent3>
        <a:srgbClr val="EAE5D0"/>
      </a:accent3>
      <a:accent4>
        <a:srgbClr val="988C7E"/>
      </a:accent4>
      <a:accent5>
        <a:srgbClr val="71243A"/>
      </a:accent5>
      <a:accent6>
        <a:srgbClr val="D59A5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noAutofit/>
      </a:bodyPr>
      <a:lstStyle>
        <a:defPPr marL="0" indent="0" algn="l">
          <a:lnSpc>
            <a:spcPts val="2100"/>
          </a:lnSpc>
          <a:spcAft>
            <a:spcPts val="900"/>
          </a:spcAft>
          <a:defRPr sz="1800" b="0" i="0">
            <a:latin typeface="+mn-lt"/>
          </a:defRPr>
        </a:defPPr>
      </a:lstStyle>
    </a:txDef>
  </a:objectDefaults>
  <a:extraClrSchemeLst/>
  <a:extLst>
    <a:ext uri="{05A4C25C-085E-4340-85A3-A5531E510DB2}">
      <thm15:themeFamily xmlns:thm15="http://schemas.microsoft.com/office/thememl/2012/main" name="Providence Leap Theme" id="{3E284830-D9FC-5A4F-9CB2-D036A4A36AF2}" vid="{4841947E-126E-E344-B9DB-D76BB5206D8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B9E6779B5708C438E7A45E188828D16" ma:contentTypeVersion="15" ma:contentTypeDescription="Create a new document." ma:contentTypeScope="" ma:versionID="a85956af4a37e75e5815ef7b9f883690">
  <xsd:schema xmlns:xsd="http://www.w3.org/2001/XMLSchema" xmlns:xs="http://www.w3.org/2001/XMLSchema" xmlns:p="http://schemas.microsoft.com/office/2006/metadata/properties" xmlns:ns2="ad2b3e06-5356-4e4e-a863-6aacf34025c5" xmlns:ns3="ec72f9cf-1e24-4ad7-9781-2415b2693002" targetNamespace="http://schemas.microsoft.com/office/2006/metadata/properties" ma:root="true" ma:fieldsID="74cb73119d476e1416102a3383f0a08f" ns2:_="" ns3:_="">
    <xsd:import namespace="ad2b3e06-5356-4e4e-a863-6aacf34025c5"/>
    <xsd:import namespace="ec72f9cf-1e24-4ad7-9781-2415b2693002"/>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2:MediaLengthInSeconds" minOccurs="0"/>
                <xsd:element ref="ns2:MediaServiceObjectDetectorVersion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d2b3e06-5356-4e4e-a863-6aacf34025c5"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d898b932-ec87-4f6e-a380-e59be69e9f7d"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Location" ma:index="17" nillable="true" ma:displayName="Location" ma:indexed="true" ma:internalName="MediaServiceLocatio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c72f9cf-1e24-4ad7-9781-2415b2693002"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52c1740c-25d1-42a6-98bd-edf0f832ca47}" ma:internalName="TaxCatchAll" ma:showField="CatchAllData" ma:web="ec72f9cf-1e24-4ad7-9781-2415b2693002">
      <xsd:complexType>
        <xsd:complexContent>
          <xsd:extension base="dms:MultiChoiceLookup">
            <xsd:sequence>
              <xsd:element name="Value" type="dms:Lookup" maxOccurs="unbounded" minOccurs="0" nillable="true"/>
            </xsd:sequence>
          </xsd:extension>
        </xsd:complexContent>
      </xsd:complexType>
    </xsd:element>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ad2b3e06-5356-4e4e-a863-6aacf34025c5">
      <Terms xmlns="http://schemas.microsoft.com/office/infopath/2007/PartnerControls"/>
    </lcf76f155ced4ddcb4097134ff3c332f>
    <TaxCatchAll xmlns="ec72f9cf-1e24-4ad7-9781-2415b2693002" xsi:nil="true"/>
  </documentManagement>
</p:properties>
</file>

<file path=customXml/itemProps1.xml><?xml version="1.0" encoding="utf-8"?>
<ds:datastoreItem xmlns:ds="http://schemas.openxmlformats.org/officeDocument/2006/customXml" ds:itemID="{50FAC286-DD08-4FFE-90A0-0DAD7B650434}">
  <ds:schemaRefs>
    <ds:schemaRef ds:uri="http://schemas.microsoft.com/sharepoint/v3/contenttype/forms"/>
  </ds:schemaRefs>
</ds:datastoreItem>
</file>

<file path=customXml/itemProps2.xml><?xml version="1.0" encoding="utf-8"?>
<ds:datastoreItem xmlns:ds="http://schemas.openxmlformats.org/officeDocument/2006/customXml" ds:itemID="{0774B1E1-727C-4292-BF1B-A863120B4253}">
  <ds:schemaRefs>
    <ds:schemaRef ds:uri="ad2b3e06-5356-4e4e-a863-6aacf34025c5"/>
    <ds:schemaRef ds:uri="ec72f9cf-1e24-4ad7-9781-2415b269300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D35AAD1-614F-44EA-83F6-4CB161C1F137}">
  <ds:schemaRefs>
    <ds:schemaRef ds:uri="ad2b3e06-5356-4e4e-a863-6aacf34025c5"/>
    <ds:schemaRef ds:uri="http://purl.org/dc/terms/"/>
    <ds:schemaRef ds:uri="http://schemas.microsoft.com/office/2006/metadata/properties"/>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ec72f9cf-1e24-4ad7-9781-2415b2693002"/>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Providence LEAP PowerPoint Theme 22 August 2024-V5</Template>
  <TotalTime>250</TotalTime>
  <Words>396</Words>
  <Application>Microsoft Office PowerPoint</Application>
  <PresentationFormat>Widescreen</PresentationFormat>
  <Paragraphs>22</Paragraphs>
  <Slides>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Wingdings</vt:lpstr>
      <vt:lpstr>Arial Black</vt:lpstr>
      <vt:lpstr>Courier New</vt:lpstr>
      <vt:lpstr>Garamond</vt:lpstr>
      <vt:lpstr>Arial</vt:lpstr>
      <vt:lpstr>Aptos</vt:lpstr>
      <vt:lpstr>Providence Leap Theme</vt:lpstr>
      <vt:lpstr>Team Name</vt:lpstr>
      <vt:lpstr>Summary: Body Link(Digital Twin of Human Body)</vt:lpstr>
      <vt:lpstr>Solution: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Sanya Namdhari</dc:creator>
  <cp:lastModifiedBy>Yugansh Kumar</cp:lastModifiedBy>
  <cp:revision>6</cp:revision>
  <dcterms:created xsi:type="dcterms:W3CDTF">2024-07-01T20:40:40Z</dcterms:created>
  <dcterms:modified xsi:type="dcterms:W3CDTF">2024-11-01T09:11:42Z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0x0101007B9E6779B5708C438E7A45E188828D16</vt:lpwstr>
  </property>
  <property fmtid="{D5CDD505-2E9C-101B-9397-08002B2CF9AE}" pid="3" name="MediaServiceImageTags">
    <vt:lpwstr/>
  </property>
</Properties>
</file>